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54DD-0AD5-447B-9B6F-1E03A5E06512}" type="datetimeFigureOut">
              <a:rPr lang="fa-IR" smtClean="0"/>
              <a:t>08/08/1443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C17F-624E-492E-932D-9B8E68FDCF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516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54DD-0AD5-447B-9B6F-1E03A5E06512}" type="datetimeFigureOut">
              <a:rPr lang="fa-IR" smtClean="0"/>
              <a:t>08/08/1443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C17F-624E-492E-932D-9B8E68FDCF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753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54DD-0AD5-447B-9B6F-1E03A5E06512}" type="datetimeFigureOut">
              <a:rPr lang="fa-IR" smtClean="0"/>
              <a:t>08/08/1443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C17F-624E-492E-932D-9B8E68FDCF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142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54DD-0AD5-447B-9B6F-1E03A5E06512}" type="datetimeFigureOut">
              <a:rPr lang="fa-IR" smtClean="0"/>
              <a:t>08/08/1443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C17F-624E-492E-932D-9B8E68FDCF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585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54DD-0AD5-447B-9B6F-1E03A5E06512}" type="datetimeFigureOut">
              <a:rPr lang="fa-IR" smtClean="0"/>
              <a:t>08/08/1443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C17F-624E-492E-932D-9B8E68FDCF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531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54DD-0AD5-447B-9B6F-1E03A5E06512}" type="datetimeFigureOut">
              <a:rPr lang="fa-IR" smtClean="0"/>
              <a:t>08/08/1443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C17F-624E-492E-932D-9B8E68FDCF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234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54DD-0AD5-447B-9B6F-1E03A5E06512}" type="datetimeFigureOut">
              <a:rPr lang="fa-IR" smtClean="0"/>
              <a:t>08/08/1443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C17F-624E-492E-932D-9B8E68FDCF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230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54DD-0AD5-447B-9B6F-1E03A5E06512}" type="datetimeFigureOut">
              <a:rPr lang="fa-IR" smtClean="0"/>
              <a:t>08/08/1443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C17F-624E-492E-932D-9B8E68FDCF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406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54DD-0AD5-447B-9B6F-1E03A5E06512}" type="datetimeFigureOut">
              <a:rPr lang="fa-IR" smtClean="0"/>
              <a:t>08/08/1443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C17F-624E-492E-932D-9B8E68FDCF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659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54DD-0AD5-447B-9B6F-1E03A5E06512}" type="datetimeFigureOut">
              <a:rPr lang="fa-IR" smtClean="0"/>
              <a:t>08/08/1443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C17F-624E-492E-932D-9B8E68FDCF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879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54DD-0AD5-447B-9B6F-1E03A5E06512}" type="datetimeFigureOut">
              <a:rPr lang="fa-IR" smtClean="0"/>
              <a:t>08/08/1443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C17F-624E-492E-932D-9B8E68FDCF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0719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54DD-0AD5-447B-9B6F-1E03A5E06512}" type="datetimeFigureOut">
              <a:rPr lang="fa-IR" smtClean="0"/>
              <a:t>08/08/1443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2C17F-624E-492E-932D-9B8E68FDCF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348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/>
          <a:lstStyle/>
          <a:p>
            <a:endParaRPr lang="fa-I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153719"/>
              </p:ext>
            </p:extLst>
          </p:nvPr>
        </p:nvGraphicFramePr>
        <p:xfrm>
          <a:off x="683568" y="1268760"/>
          <a:ext cx="7704856" cy="446449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59693"/>
                <a:gridCol w="880318"/>
                <a:gridCol w="5764845"/>
              </a:tblGrid>
              <a:tr h="55806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cap="all">
                          <a:effectLst/>
                        </a:rPr>
                        <a:t>تاریخ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cap="all">
                          <a:effectLst/>
                        </a:rPr>
                        <a:t>روز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cap="all">
                          <a:effectLst/>
                        </a:rPr>
                        <a:t>نام داروخانه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cap="all">
                          <a:effectLst/>
                        </a:rPr>
                        <a:t>29 اسفند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یکشنبه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کلیه  داروخانه ها (با توجه به رسیدگی به امور آخر سال داروخانه ها)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cap="all">
                          <a:effectLst/>
                        </a:rPr>
                        <a:t>1 فروردین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دوشنبه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گلستان، عمرانی، دکتر رکنی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cap="all">
                          <a:effectLst/>
                        </a:rPr>
                        <a:t>2 فروردین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سه شنبه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</a:rPr>
                        <a:t>گلستان، دکتر رافت، عمرانی، دکتر رکنی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cap="all">
                          <a:effectLst/>
                        </a:rPr>
                        <a:t>3 فروردین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چهارشنبه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گلستان، دکتر خوش خلق، دکتر شفقتی، دکتر عندلیب ذوقی، دکتر رستمیان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cap="all">
                          <a:effectLst/>
                        </a:rPr>
                        <a:t>4 فروردین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پنجشنبه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گلستان، دکتر رافت، دکتر خیری، دکتر شفقتی، دکتر عندلیب ذوقی، دکتر رستمیان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cap="all">
                          <a:effectLst/>
                        </a:rPr>
                        <a:t>5 فروردین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جمعه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دکتر شفقتی، دکتر عندلیب ذوقی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cap="all">
                          <a:effectLst/>
                        </a:rPr>
                        <a:t>12 فروردین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جمعه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</a:rPr>
                        <a:t>گلستان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10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52928" cy="1052736"/>
          </a:xfrm>
        </p:spPr>
        <p:txBody>
          <a:bodyPr>
            <a:normAutofit fontScale="90000"/>
          </a:bodyPr>
          <a:lstStyle/>
          <a:p>
            <a:r>
              <a:rPr lang="fa-IR" b="1" dirty="0" smtClean="0"/>
              <a:t/>
            </a:r>
            <a:br>
              <a:rPr lang="fa-IR" b="1" dirty="0" smtClean="0"/>
            </a:br>
            <a:r>
              <a:rPr lang="fa-IR" b="1" dirty="0" smtClean="0"/>
              <a:t>در </a:t>
            </a:r>
            <a:r>
              <a:rPr lang="fa-IR" b="1" dirty="0"/>
              <a:t>تمامی روزهای تعطیل داروخانه های شبانه روزی دایر می </a:t>
            </a:r>
            <a:r>
              <a:rPr lang="fa-IR" b="1" dirty="0" smtClean="0"/>
              <a:t>باشند</a:t>
            </a:r>
            <a:r>
              <a:rPr lang="en-US" b="1" dirty="0"/>
              <a:t/>
            </a:r>
            <a:br>
              <a:rPr lang="en-US" b="1" dirty="0"/>
            </a:b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719837"/>
              </p:ext>
            </p:extLst>
          </p:nvPr>
        </p:nvGraphicFramePr>
        <p:xfrm>
          <a:off x="611560" y="1700803"/>
          <a:ext cx="7992888" cy="460851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529738"/>
                <a:gridCol w="5463150"/>
              </a:tblGrid>
              <a:tr h="3807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cap="all" dirty="0">
                          <a:effectLst/>
                        </a:rPr>
                        <a:t>نام داروخانه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cap="all">
                          <a:effectLst/>
                        </a:rPr>
                        <a:t>آدرس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3807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cap="all">
                          <a:effectLst/>
                        </a:rPr>
                        <a:t>گلستان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>
                          <a:effectLst/>
                        </a:rPr>
                        <a:t>خیابان مطهری، نرسیده به چراغ برق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3807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cap="all">
                          <a:effectLst/>
                        </a:rPr>
                        <a:t>عمرانی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>
                          <a:effectLst/>
                        </a:rPr>
                        <a:t>خیابان مطهری، آخر خط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39380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cap="all">
                          <a:effectLst/>
                        </a:rPr>
                        <a:t>دکتر رکنی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dirty="0">
                          <a:effectLst/>
                        </a:rPr>
                        <a:t>خیابان مطهری، خیابان مفتح جنوبی (شاکوچه)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3807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cap="all">
                          <a:effectLst/>
                        </a:rPr>
                        <a:t>دکتر رافت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>
                          <a:effectLst/>
                        </a:rPr>
                        <a:t>بالاتر از میدان امام، خیابان مطهری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3807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cap="all">
                          <a:effectLst/>
                        </a:rPr>
                        <a:t>دکتر خوش خلق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>
                          <a:effectLst/>
                        </a:rPr>
                        <a:t>خیابان مطهری، پاساژ درنا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39380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cap="all">
                          <a:effectLst/>
                        </a:rPr>
                        <a:t>دکتر خیری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dirty="0">
                          <a:effectLst/>
                        </a:rPr>
                        <a:t>خیابان مطهری، روبروی خانه معلم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3807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cap="all">
                          <a:effectLst/>
                        </a:rPr>
                        <a:t>دکتر شفقتی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>
                          <a:effectLst/>
                        </a:rPr>
                        <a:t>خیابان مطهری، نرسیده به آخر خط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3807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cap="all">
                          <a:effectLst/>
                        </a:rPr>
                        <a:t>دکتر عندلیب ذوقی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>
                          <a:effectLst/>
                        </a:rPr>
                        <a:t>غازیان، خیابان طالقانی، روبروی آتش نشانی، درمانگاه غازیان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39380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cap="all">
                          <a:effectLst/>
                        </a:rPr>
                        <a:t>دکتر رستمیان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dirty="0">
                          <a:effectLst/>
                        </a:rPr>
                        <a:t>غازیان، میدان گاز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3807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cap="all">
                          <a:effectLst/>
                        </a:rPr>
                        <a:t>رازی (شبانه روزی)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>
                          <a:effectLst/>
                        </a:rPr>
                        <a:t>خیابان مطهری، جنب رادیولوژی غفارنیا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  <a:tr h="3807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cap="all">
                          <a:effectLst/>
                        </a:rPr>
                        <a:t>دکتر میرقاسمی (شبانه روزی)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960755" algn="l"/>
                        </a:tabLst>
                      </a:pPr>
                      <a:r>
                        <a:rPr lang="fa-IR" sz="1100" dirty="0">
                          <a:effectLst/>
                        </a:rPr>
                        <a:t>غازیان، خیابان طالقانی، ساختمان داروخانه شبانه روزی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14413" y="2176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14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203</Words>
  <Application>Microsoft Office PowerPoint</Application>
  <PresentationFormat>On-screen Show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در تمامی روزهای تعطیل داروخانه های شبانه روزی دایر می باشند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BABA KHANI</dc:creator>
  <cp:lastModifiedBy>BABA KHANI</cp:lastModifiedBy>
  <cp:revision>1</cp:revision>
  <dcterms:created xsi:type="dcterms:W3CDTF">2022-03-11T10:26:10Z</dcterms:created>
  <dcterms:modified xsi:type="dcterms:W3CDTF">2022-03-11T10:33:29Z</dcterms:modified>
</cp:coreProperties>
</file>