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60" r:id="rId1"/>
  </p:sldMasterIdLst>
  <p:notesMasterIdLst>
    <p:notesMasterId r:id="rId24"/>
  </p:notesMasterIdLst>
  <p:sldIdLst>
    <p:sldId id="488" r:id="rId2"/>
    <p:sldId id="259" r:id="rId3"/>
    <p:sldId id="460" r:id="rId4"/>
    <p:sldId id="480" r:id="rId5"/>
    <p:sldId id="462" r:id="rId6"/>
    <p:sldId id="476" r:id="rId7"/>
    <p:sldId id="468" r:id="rId8"/>
    <p:sldId id="469" r:id="rId9"/>
    <p:sldId id="458" r:id="rId10"/>
    <p:sldId id="459" r:id="rId11"/>
    <p:sldId id="481" r:id="rId12"/>
    <p:sldId id="470" r:id="rId13"/>
    <p:sldId id="486" r:id="rId14"/>
    <p:sldId id="475" r:id="rId15"/>
    <p:sldId id="485" r:id="rId16"/>
    <p:sldId id="472" r:id="rId17"/>
    <p:sldId id="487" r:id="rId18"/>
    <p:sldId id="474" r:id="rId19"/>
    <p:sldId id="490" r:id="rId20"/>
    <p:sldId id="473" r:id="rId21"/>
    <p:sldId id="327" r:id="rId22"/>
    <p:sldId id="4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panj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C0"/>
    <a:srgbClr val="FF0000"/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D65AD-C0AA-403F-A6F3-2D70F52AE9D6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9A8B84-5D4F-4DED-9E4E-0F5A23C01871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شرکت های بیمه ای</a:t>
          </a:r>
          <a:endParaRPr lang="fa-IR" dirty="0">
            <a:solidFill>
              <a:schemeClr val="bg1"/>
            </a:solidFill>
          </a:endParaRPr>
        </a:p>
      </dgm:t>
    </dgm:pt>
    <dgm:pt modelId="{F3698086-8129-4773-9905-F249A2AC3C79}" type="parTrans" cxnId="{AF3B7336-3185-4177-AAED-A463140CB959}">
      <dgm:prSet/>
      <dgm:spPr/>
      <dgm:t>
        <a:bodyPr/>
        <a:lstStyle/>
        <a:p>
          <a:endParaRPr lang="en-US"/>
        </a:p>
      </dgm:t>
    </dgm:pt>
    <dgm:pt modelId="{5FCA91C5-A127-4049-BFAD-AE5D8C855C75}" type="sibTrans" cxnId="{AF3B7336-3185-4177-AAED-A463140CB959}">
      <dgm:prSet/>
      <dgm:spPr/>
      <dgm:t>
        <a:bodyPr/>
        <a:lstStyle/>
        <a:p>
          <a:endParaRPr lang="en-US"/>
        </a:p>
      </dgm:t>
    </dgm:pt>
    <dgm:pt modelId="{B945AFF4-BBD2-4DE7-96AA-04094B74CB82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اختلالات روانی و رفتارهای خودکشی گرایانه </a:t>
          </a:r>
          <a:endParaRPr lang="fa-IR" dirty="0">
            <a:solidFill>
              <a:schemeClr val="bg1"/>
            </a:solidFill>
          </a:endParaRPr>
        </a:p>
      </dgm:t>
    </dgm:pt>
    <dgm:pt modelId="{94EA9B20-2F22-4BA1-8F4D-EA6DFA913E57}" type="parTrans" cxnId="{6AD12615-9FD2-4552-811E-10C4608FE286}">
      <dgm:prSet/>
      <dgm:spPr/>
      <dgm:t>
        <a:bodyPr/>
        <a:lstStyle/>
        <a:p>
          <a:endParaRPr lang="en-US"/>
        </a:p>
      </dgm:t>
    </dgm:pt>
    <dgm:pt modelId="{28BA6B67-ABDC-4C21-BFCC-C05489EC033D}" type="sibTrans" cxnId="{6AD12615-9FD2-4552-811E-10C4608FE286}">
      <dgm:prSet/>
      <dgm:spPr/>
      <dgm:t>
        <a:bodyPr/>
        <a:lstStyle/>
        <a:p>
          <a:endParaRPr lang="en-US"/>
        </a:p>
      </dgm:t>
    </dgm:pt>
    <dgm:pt modelId="{A534F2A2-0A9C-4830-A105-FBFBD5CF3BD0}">
      <dgm:prSet/>
      <dgm:spPr/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عدم تعامل و همکاری بین وزارت بهداشت و پزشکی قانونی </a:t>
          </a:r>
          <a:endParaRPr lang="fa-IR" dirty="0">
            <a:solidFill>
              <a:schemeClr val="bg1"/>
            </a:solidFill>
          </a:endParaRPr>
        </a:p>
      </dgm:t>
    </dgm:pt>
    <dgm:pt modelId="{0F0029DB-E50B-4194-823B-DA3A720A087C}" type="parTrans" cxnId="{D679E738-2BDB-4CFF-90F6-9036C48F43EE}">
      <dgm:prSet/>
      <dgm:spPr/>
      <dgm:t>
        <a:bodyPr/>
        <a:lstStyle/>
        <a:p>
          <a:endParaRPr lang="en-US"/>
        </a:p>
      </dgm:t>
    </dgm:pt>
    <dgm:pt modelId="{1E657713-4C2D-4F5D-9C35-A736FA6579D5}" type="sibTrans" cxnId="{D679E738-2BDB-4CFF-90F6-9036C48F43EE}">
      <dgm:prSet/>
      <dgm:spPr/>
      <dgm:t>
        <a:bodyPr/>
        <a:lstStyle/>
        <a:p>
          <a:endParaRPr lang="en-US"/>
        </a:p>
      </dgm:t>
    </dgm:pt>
    <dgm:pt modelId="{0556D4C6-8ED4-492A-899A-DC388E0144A6}">
      <dgm:prSet phldrT="[Text]"/>
      <dgm:spPr/>
      <dgm:t>
        <a:bodyPr/>
        <a:lstStyle/>
        <a:p>
          <a:r>
            <a:rPr lang="fa-IR" b="1" dirty="0" smtClean="0">
              <a:solidFill>
                <a:srgbClr val="D719C0"/>
              </a:solidFill>
              <a:cs typeface="B Titr" pitchFamily="2" charset="-78"/>
            </a:rPr>
            <a:t>موانع موجود در جمع آوری داده ها </a:t>
          </a:r>
          <a:endParaRPr lang="en-US" b="1" dirty="0">
            <a:solidFill>
              <a:srgbClr val="D719C0"/>
            </a:solidFill>
          </a:endParaRPr>
        </a:p>
      </dgm:t>
    </dgm:pt>
    <dgm:pt modelId="{DB3AAF7E-CF3F-45C9-8349-C768C1A508B3}" type="sibTrans" cxnId="{7DABB6B1-242D-41C6-9E47-70A251A6EA26}">
      <dgm:prSet/>
      <dgm:spPr/>
      <dgm:t>
        <a:bodyPr/>
        <a:lstStyle/>
        <a:p>
          <a:endParaRPr lang="en-US"/>
        </a:p>
      </dgm:t>
    </dgm:pt>
    <dgm:pt modelId="{7E48C9EC-3A11-4BA7-8315-01A25C1ADD4D}" type="parTrans" cxnId="{7DABB6B1-242D-41C6-9E47-70A251A6EA26}">
      <dgm:prSet/>
      <dgm:spPr/>
      <dgm:t>
        <a:bodyPr/>
        <a:lstStyle/>
        <a:p>
          <a:endParaRPr lang="en-US"/>
        </a:p>
      </dgm:t>
    </dgm:pt>
    <dgm:pt modelId="{7379BF2A-DEF7-4992-B3DB-BFDE06BFD872}" type="pres">
      <dgm:prSet presAssocID="{0BCD65AD-C0AA-403F-A6F3-2D70F52AE9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73029AF-998E-46F9-B77B-651327C74056}" type="pres">
      <dgm:prSet presAssocID="{0556D4C6-8ED4-492A-899A-DC388E0144A6}" presName="root1" presStyleCnt="0"/>
      <dgm:spPr/>
    </dgm:pt>
    <dgm:pt modelId="{06F17456-4FB2-4304-8F21-66E6A64AF6CC}" type="pres">
      <dgm:prSet presAssocID="{0556D4C6-8ED4-492A-899A-DC388E0144A6}" presName="LevelOneTextNode" presStyleLbl="node0" presStyleIdx="0" presStyleCnt="1" custScaleY="18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A4880-D464-44DF-BCBC-4EFB0E35B40E}" type="pres">
      <dgm:prSet presAssocID="{0556D4C6-8ED4-492A-899A-DC388E0144A6}" presName="level2hierChild" presStyleCnt="0"/>
      <dgm:spPr/>
    </dgm:pt>
    <dgm:pt modelId="{4CBDB9AB-72DA-4514-94B3-87B9648055DF}" type="pres">
      <dgm:prSet presAssocID="{0F0029DB-E50B-4194-823B-DA3A720A087C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65E4DD5A-BC43-44F2-BA7F-E52EC1BCE764}" type="pres">
      <dgm:prSet presAssocID="{0F0029DB-E50B-4194-823B-DA3A720A087C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C2BADF1-0ACB-458E-8624-DD4938513EA8}" type="pres">
      <dgm:prSet presAssocID="{A534F2A2-0A9C-4830-A105-FBFBD5CF3BD0}" presName="root2" presStyleCnt="0"/>
      <dgm:spPr/>
    </dgm:pt>
    <dgm:pt modelId="{918AB28B-7449-407B-8A0B-6F8BABE9D95A}" type="pres">
      <dgm:prSet presAssocID="{A534F2A2-0A9C-4830-A105-FBFBD5CF3BD0}" presName="LevelTwoTextNode" presStyleLbl="node2" presStyleIdx="0" presStyleCnt="3" custLinFactNeighborX="-655" custLinFactNeighborY="-50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3F8D98-B9F3-4F83-A0DD-8D0A6748F5EC}" type="pres">
      <dgm:prSet presAssocID="{A534F2A2-0A9C-4830-A105-FBFBD5CF3BD0}" presName="level3hierChild" presStyleCnt="0"/>
      <dgm:spPr/>
    </dgm:pt>
    <dgm:pt modelId="{E08015FC-E4A2-4AA8-BEA0-EE4A45223DCD}" type="pres">
      <dgm:prSet presAssocID="{94EA9B20-2F22-4BA1-8F4D-EA6DFA913E5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2E5380E-8E72-40A3-9C1A-BD9D0F4BA9C7}" type="pres">
      <dgm:prSet presAssocID="{94EA9B20-2F22-4BA1-8F4D-EA6DFA913E5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769C461-1F3A-456A-BB3E-D50C6CB67A70}" type="pres">
      <dgm:prSet presAssocID="{B945AFF4-BBD2-4DE7-96AA-04094B74CB82}" presName="root2" presStyleCnt="0"/>
      <dgm:spPr/>
    </dgm:pt>
    <dgm:pt modelId="{1BE6F176-D2A7-4CC9-B4A4-3F15CC9DB647}" type="pres">
      <dgm:prSet presAssocID="{B945AFF4-BBD2-4DE7-96AA-04094B74CB82}" presName="LevelTwoTextNode" presStyleLbl="node2" presStyleIdx="1" presStyleCnt="3" custLinFactNeighborX="-501" custLinFactNeighborY="-110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55910C-646D-4E2F-8388-3D81F73776FA}" type="pres">
      <dgm:prSet presAssocID="{B945AFF4-BBD2-4DE7-96AA-04094B74CB82}" presName="level3hierChild" presStyleCnt="0"/>
      <dgm:spPr/>
    </dgm:pt>
    <dgm:pt modelId="{9E5DC15B-EFC5-4BB7-BFED-E04FAB23BAE1}" type="pres">
      <dgm:prSet presAssocID="{F3698086-8129-4773-9905-F249A2AC3C79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21A03FE9-2478-4AB0-BBCF-ADAD227449DE}" type="pres">
      <dgm:prSet presAssocID="{F3698086-8129-4773-9905-F249A2AC3C79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B9FDF2C-F485-4289-9636-99C4130BA141}" type="pres">
      <dgm:prSet presAssocID="{8D9A8B84-5D4F-4DED-9E4E-0F5A23C01871}" presName="root2" presStyleCnt="0"/>
      <dgm:spPr/>
    </dgm:pt>
    <dgm:pt modelId="{6E8062D8-8C62-48CA-8F98-54B5BF93E19E}" type="pres">
      <dgm:prSet presAssocID="{8D9A8B84-5D4F-4DED-9E4E-0F5A23C01871}" presName="LevelTwoTextNode" presStyleLbl="node2" presStyleIdx="2" presStyleCnt="3" custLinFactNeighborX="1503" custLinFactNeighborY="-306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ABAA15-1C5B-4B11-B8DF-41B0EF6B0236}" type="pres">
      <dgm:prSet presAssocID="{8D9A8B84-5D4F-4DED-9E4E-0F5A23C01871}" presName="level3hierChild" presStyleCnt="0"/>
      <dgm:spPr/>
    </dgm:pt>
  </dgm:ptLst>
  <dgm:cxnLst>
    <dgm:cxn modelId="{D679E738-2BDB-4CFF-90F6-9036C48F43EE}" srcId="{0556D4C6-8ED4-492A-899A-DC388E0144A6}" destId="{A534F2A2-0A9C-4830-A105-FBFBD5CF3BD0}" srcOrd="0" destOrd="0" parTransId="{0F0029DB-E50B-4194-823B-DA3A720A087C}" sibTransId="{1E657713-4C2D-4F5D-9C35-A736FA6579D5}"/>
    <dgm:cxn modelId="{2E177B8B-6898-43CD-8BE5-EDC108318ECA}" type="presOf" srcId="{0F0029DB-E50B-4194-823B-DA3A720A087C}" destId="{65E4DD5A-BC43-44F2-BA7F-E52EC1BCE764}" srcOrd="1" destOrd="0" presId="urn:microsoft.com/office/officeart/2005/8/layout/hierarchy2"/>
    <dgm:cxn modelId="{47C3EF3C-AB1B-4AF9-996A-AD4ECFE1358F}" type="presOf" srcId="{8D9A8B84-5D4F-4DED-9E4E-0F5A23C01871}" destId="{6E8062D8-8C62-48CA-8F98-54B5BF93E19E}" srcOrd="0" destOrd="0" presId="urn:microsoft.com/office/officeart/2005/8/layout/hierarchy2"/>
    <dgm:cxn modelId="{A7C76C4F-AD6E-4102-9866-1E28C0590488}" type="presOf" srcId="{0BCD65AD-C0AA-403F-A6F3-2D70F52AE9D6}" destId="{7379BF2A-DEF7-4992-B3DB-BFDE06BFD872}" srcOrd="0" destOrd="0" presId="urn:microsoft.com/office/officeart/2005/8/layout/hierarchy2"/>
    <dgm:cxn modelId="{7DABB6B1-242D-41C6-9E47-70A251A6EA26}" srcId="{0BCD65AD-C0AA-403F-A6F3-2D70F52AE9D6}" destId="{0556D4C6-8ED4-492A-899A-DC388E0144A6}" srcOrd="0" destOrd="0" parTransId="{7E48C9EC-3A11-4BA7-8315-01A25C1ADD4D}" sibTransId="{DB3AAF7E-CF3F-45C9-8349-C768C1A508B3}"/>
    <dgm:cxn modelId="{822EF9CE-14E1-477E-8C82-6EFF7A79D917}" type="presOf" srcId="{0F0029DB-E50B-4194-823B-DA3A720A087C}" destId="{4CBDB9AB-72DA-4514-94B3-87B9648055DF}" srcOrd="0" destOrd="0" presId="urn:microsoft.com/office/officeart/2005/8/layout/hierarchy2"/>
    <dgm:cxn modelId="{DB771A09-487A-4C9D-95B4-D9D78D90DA0D}" type="presOf" srcId="{94EA9B20-2F22-4BA1-8F4D-EA6DFA913E57}" destId="{E08015FC-E4A2-4AA8-BEA0-EE4A45223DCD}" srcOrd="0" destOrd="0" presId="urn:microsoft.com/office/officeart/2005/8/layout/hierarchy2"/>
    <dgm:cxn modelId="{6AD12615-9FD2-4552-811E-10C4608FE286}" srcId="{0556D4C6-8ED4-492A-899A-DC388E0144A6}" destId="{B945AFF4-BBD2-4DE7-96AA-04094B74CB82}" srcOrd="1" destOrd="0" parTransId="{94EA9B20-2F22-4BA1-8F4D-EA6DFA913E57}" sibTransId="{28BA6B67-ABDC-4C21-BFCC-C05489EC033D}"/>
    <dgm:cxn modelId="{AE4ABFFD-8F63-472B-9216-52AF3D8D722F}" type="presOf" srcId="{94EA9B20-2F22-4BA1-8F4D-EA6DFA913E57}" destId="{A2E5380E-8E72-40A3-9C1A-BD9D0F4BA9C7}" srcOrd="1" destOrd="0" presId="urn:microsoft.com/office/officeart/2005/8/layout/hierarchy2"/>
    <dgm:cxn modelId="{D06E24A6-4C52-43CE-B90B-E304A951A5D1}" type="presOf" srcId="{F3698086-8129-4773-9905-F249A2AC3C79}" destId="{21A03FE9-2478-4AB0-BBCF-ADAD227449DE}" srcOrd="1" destOrd="0" presId="urn:microsoft.com/office/officeart/2005/8/layout/hierarchy2"/>
    <dgm:cxn modelId="{C2244D5A-B2C8-47C8-94AA-6BAD0184DF98}" type="presOf" srcId="{B945AFF4-BBD2-4DE7-96AA-04094B74CB82}" destId="{1BE6F176-D2A7-4CC9-B4A4-3F15CC9DB647}" srcOrd="0" destOrd="0" presId="urn:microsoft.com/office/officeart/2005/8/layout/hierarchy2"/>
    <dgm:cxn modelId="{76A4B1A0-A993-45FD-9B95-71E9C75EEA2F}" type="presOf" srcId="{F3698086-8129-4773-9905-F249A2AC3C79}" destId="{9E5DC15B-EFC5-4BB7-BFED-E04FAB23BAE1}" srcOrd="0" destOrd="0" presId="urn:microsoft.com/office/officeart/2005/8/layout/hierarchy2"/>
    <dgm:cxn modelId="{C75B00BD-D0EB-480A-895A-A3954E65AEF6}" type="presOf" srcId="{0556D4C6-8ED4-492A-899A-DC388E0144A6}" destId="{06F17456-4FB2-4304-8F21-66E6A64AF6CC}" srcOrd="0" destOrd="0" presId="urn:microsoft.com/office/officeart/2005/8/layout/hierarchy2"/>
    <dgm:cxn modelId="{AF3B7336-3185-4177-AAED-A463140CB959}" srcId="{0556D4C6-8ED4-492A-899A-DC388E0144A6}" destId="{8D9A8B84-5D4F-4DED-9E4E-0F5A23C01871}" srcOrd="2" destOrd="0" parTransId="{F3698086-8129-4773-9905-F249A2AC3C79}" sibTransId="{5FCA91C5-A127-4049-BFAD-AE5D8C855C75}"/>
    <dgm:cxn modelId="{BB21B8B6-C2B8-49AF-ABB7-52DDAC74F7E1}" type="presOf" srcId="{A534F2A2-0A9C-4830-A105-FBFBD5CF3BD0}" destId="{918AB28B-7449-407B-8A0B-6F8BABE9D95A}" srcOrd="0" destOrd="0" presId="urn:microsoft.com/office/officeart/2005/8/layout/hierarchy2"/>
    <dgm:cxn modelId="{CE23FDFA-9647-4C50-806A-69B1202040BF}" type="presParOf" srcId="{7379BF2A-DEF7-4992-B3DB-BFDE06BFD872}" destId="{D73029AF-998E-46F9-B77B-651327C74056}" srcOrd="0" destOrd="0" presId="urn:microsoft.com/office/officeart/2005/8/layout/hierarchy2"/>
    <dgm:cxn modelId="{1350CA64-5B9A-445A-AB0D-119B36A34FB6}" type="presParOf" srcId="{D73029AF-998E-46F9-B77B-651327C74056}" destId="{06F17456-4FB2-4304-8F21-66E6A64AF6CC}" srcOrd="0" destOrd="0" presId="urn:microsoft.com/office/officeart/2005/8/layout/hierarchy2"/>
    <dgm:cxn modelId="{8B51CC28-D283-47CC-A4A1-497C2A378EF8}" type="presParOf" srcId="{D73029AF-998E-46F9-B77B-651327C74056}" destId="{A5DA4880-D464-44DF-BCBC-4EFB0E35B40E}" srcOrd="1" destOrd="0" presId="urn:microsoft.com/office/officeart/2005/8/layout/hierarchy2"/>
    <dgm:cxn modelId="{50DA2662-76BC-4515-AC66-F67899D64D40}" type="presParOf" srcId="{A5DA4880-D464-44DF-BCBC-4EFB0E35B40E}" destId="{4CBDB9AB-72DA-4514-94B3-87B9648055DF}" srcOrd="0" destOrd="0" presId="urn:microsoft.com/office/officeart/2005/8/layout/hierarchy2"/>
    <dgm:cxn modelId="{B209A2B5-DCC4-4C88-B445-0E62D2F9D6DC}" type="presParOf" srcId="{4CBDB9AB-72DA-4514-94B3-87B9648055DF}" destId="{65E4DD5A-BC43-44F2-BA7F-E52EC1BCE764}" srcOrd="0" destOrd="0" presId="urn:microsoft.com/office/officeart/2005/8/layout/hierarchy2"/>
    <dgm:cxn modelId="{AB987860-4DCA-42D4-A7B4-78A899118DF4}" type="presParOf" srcId="{A5DA4880-D464-44DF-BCBC-4EFB0E35B40E}" destId="{7C2BADF1-0ACB-458E-8624-DD4938513EA8}" srcOrd="1" destOrd="0" presId="urn:microsoft.com/office/officeart/2005/8/layout/hierarchy2"/>
    <dgm:cxn modelId="{0529B66F-263F-4119-A6C4-180025D7D32F}" type="presParOf" srcId="{7C2BADF1-0ACB-458E-8624-DD4938513EA8}" destId="{918AB28B-7449-407B-8A0B-6F8BABE9D95A}" srcOrd="0" destOrd="0" presId="urn:microsoft.com/office/officeart/2005/8/layout/hierarchy2"/>
    <dgm:cxn modelId="{3B354E18-8C4E-4501-9556-A005E8C69550}" type="presParOf" srcId="{7C2BADF1-0ACB-458E-8624-DD4938513EA8}" destId="{143F8D98-B9F3-4F83-A0DD-8D0A6748F5EC}" srcOrd="1" destOrd="0" presId="urn:microsoft.com/office/officeart/2005/8/layout/hierarchy2"/>
    <dgm:cxn modelId="{183FF188-F44F-4A8A-A75D-D21C35314480}" type="presParOf" srcId="{A5DA4880-D464-44DF-BCBC-4EFB0E35B40E}" destId="{E08015FC-E4A2-4AA8-BEA0-EE4A45223DCD}" srcOrd="2" destOrd="0" presId="urn:microsoft.com/office/officeart/2005/8/layout/hierarchy2"/>
    <dgm:cxn modelId="{784F7C0A-430D-41F6-BCAF-9BABE4D91329}" type="presParOf" srcId="{E08015FC-E4A2-4AA8-BEA0-EE4A45223DCD}" destId="{A2E5380E-8E72-40A3-9C1A-BD9D0F4BA9C7}" srcOrd="0" destOrd="0" presId="urn:microsoft.com/office/officeart/2005/8/layout/hierarchy2"/>
    <dgm:cxn modelId="{432D5ADC-2A6D-4D43-92BC-C95EF5BD2AB1}" type="presParOf" srcId="{A5DA4880-D464-44DF-BCBC-4EFB0E35B40E}" destId="{3769C461-1F3A-456A-BB3E-D50C6CB67A70}" srcOrd="3" destOrd="0" presId="urn:microsoft.com/office/officeart/2005/8/layout/hierarchy2"/>
    <dgm:cxn modelId="{360982EC-AC24-4079-8B0C-3048915B266C}" type="presParOf" srcId="{3769C461-1F3A-456A-BB3E-D50C6CB67A70}" destId="{1BE6F176-D2A7-4CC9-B4A4-3F15CC9DB647}" srcOrd="0" destOrd="0" presId="urn:microsoft.com/office/officeart/2005/8/layout/hierarchy2"/>
    <dgm:cxn modelId="{C5C334CF-425B-4EC4-8A6F-29583FF7C548}" type="presParOf" srcId="{3769C461-1F3A-456A-BB3E-D50C6CB67A70}" destId="{BC55910C-646D-4E2F-8388-3D81F73776FA}" srcOrd="1" destOrd="0" presId="urn:microsoft.com/office/officeart/2005/8/layout/hierarchy2"/>
    <dgm:cxn modelId="{AC3B0743-8306-4789-B713-65D07BD42DA7}" type="presParOf" srcId="{A5DA4880-D464-44DF-BCBC-4EFB0E35B40E}" destId="{9E5DC15B-EFC5-4BB7-BFED-E04FAB23BAE1}" srcOrd="4" destOrd="0" presId="urn:microsoft.com/office/officeart/2005/8/layout/hierarchy2"/>
    <dgm:cxn modelId="{3DFB675E-0BDE-4DEE-9917-C79EDF41B2EE}" type="presParOf" srcId="{9E5DC15B-EFC5-4BB7-BFED-E04FAB23BAE1}" destId="{21A03FE9-2478-4AB0-BBCF-ADAD227449DE}" srcOrd="0" destOrd="0" presId="urn:microsoft.com/office/officeart/2005/8/layout/hierarchy2"/>
    <dgm:cxn modelId="{9DB632BF-5A4F-40E7-A7A6-32157F6B6090}" type="presParOf" srcId="{A5DA4880-D464-44DF-BCBC-4EFB0E35B40E}" destId="{0B9FDF2C-F485-4289-9636-99C4130BA141}" srcOrd="5" destOrd="0" presId="urn:microsoft.com/office/officeart/2005/8/layout/hierarchy2"/>
    <dgm:cxn modelId="{E5A9F660-8F8C-4206-AA0C-037A0B33A988}" type="presParOf" srcId="{0B9FDF2C-F485-4289-9636-99C4130BA141}" destId="{6E8062D8-8C62-48CA-8F98-54B5BF93E19E}" srcOrd="0" destOrd="0" presId="urn:microsoft.com/office/officeart/2005/8/layout/hierarchy2"/>
    <dgm:cxn modelId="{9AA65B54-79C4-4442-995D-B6CFC7AAD034}" type="presParOf" srcId="{0B9FDF2C-F485-4289-9636-99C4130BA141}" destId="{D0ABAA15-1C5B-4B11-B8DF-41B0EF6B02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1A6B2-1D8F-404D-BBDF-20D4ADDF87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76BD7-AA6B-4646-92F9-A626D03C6AB9}">
      <dgm:prSet phldrT="[Text]" custT="1"/>
      <dgm:spPr/>
      <dgm:t>
        <a:bodyPr/>
        <a:lstStyle/>
        <a:p>
          <a:r>
            <a:rPr lang="fa-IR" sz="1600" b="1" dirty="0">
              <a:solidFill>
                <a:schemeClr val="tx2"/>
              </a:solidFill>
              <a:cs typeface="B Titr" pitchFamily="2" charset="-78"/>
            </a:rPr>
            <a:t>فلوچارت اجرایی طرح پیشگیری از خودکشی قابل ادغام در </a:t>
          </a:r>
        </a:p>
        <a:p>
          <a:r>
            <a:rPr lang="en-US" sz="1600" b="1" dirty="0">
              <a:solidFill>
                <a:schemeClr val="tx2"/>
              </a:solidFill>
              <a:cs typeface="B Titr" pitchFamily="2" charset="-78"/>
            </a:rPr>
            <a:t>PHC</a:t>
          </a:r>
        </a:p>
      </dgm:t>
    </dgm:pt>
    <dgm:pt modelId="{0EDD866C-4995-4414-B944-F27EF2C8351B}" type="parTrans" cxnId="{AF6672E8-B1F2-41F8-9E66-FD84F84EE601}">
      <dgm:prSet/>
      <dgm:spPr/>
      <dgm:t>
        <a:bodyPr/>
        <a:lstStyle/>
        <a:p>
          <a:endParaRPr lang="en-US"/>
        </a:p>
      </dgm:t>
    </dgm:pt>
    <dgm:pt modelId="{78C0787F-B13E-4DBA-849A-8B9B8620061A}" type="sibTrans" cxnId="{AF6672E8-B1F2-41F8-9E66-FD84F84EE601}">
      <dgm:prSet/>
      <dgm:spPr/>
      <dgm:t>
        <a:bodyPr/>
        <a:lstStyle/>
        <a:p>
          <a:endParaRPr lang="en-US"/>
        </a:p>
      </dgm:t>
    </dgm:pt>
    <dgm:pt modelId="{FD928A6B-02EB-4969-9AEB-FE1B72FD4D59}">
      <dgm:prSet phldrT="[Text]" custT="1"/>
      <dgm:spPr/>
      <dgm:t>
        <a:bodyPr/>
        <a:lstStyle/>
        <a:p>
          <a:r>
            <a:rPr lang="fa-IR" sz="1200">
              <a:cs typeface="B Titr" pitchFamily="2" charset="-78"/>
            </a:rPr>
            <a:t>2- آموزش</a:t>
          </a:r>
          <a:endParaRPr lang="en-US" sz="1200">
            <a:cs typeface="B Titr" pitchFamily="2" charset="-78"/>
          </a:endParaRPr>
        </a:p>
      </dgm:t>
    </dgm:pt>
    <dgm:pt modelId="{17E32D6C-1A62-47AC-8FDE-A0A486470279}" type="parTrans" cxnId="{8F0BE872-4CFE-484F-B3B9-4A99F6BA4849}">
      <dgm:prSet/>
      <dgm:spPr/>
      <dgm:t>
        <a:bodyPr/>
        <a:lstStyle/>
        <a:p>
          <a:endParaRPr lang="en-US"/>
        </a:p>
      </dgm:t>
    </dgm:pt>
    <dgm:pt modelId="{C8B0A866-F4EC-4D03-A596-C1538EF585FD}" type="sibTrans" cxnId="{8F0BE872-4CFE-484F-B3B9-4A99F6BA4849}">
      <dgm:prSet/>
      <dgm:spPr/>
      <dgm:t>
        <a:bodyPr/>
        <a:lstStyle/>
        <a:p>
          <a:endParaRPr lang="en-US"/>
        </a:p>
      </dgm:t>
    </dgm:pt>
    <dgm:pt modelId="{0CD4016A-6C8F-4837-BE90-E3FD519267A4}">
      <dgm:prSet phldrT="[Text]"/>
      <dgm:spPr/>
      <dgm:t>
        <a:bodyPr/>
        <a:lstStyle/>
        <a:p>
          <a:r>
            <a:rPr lang="fa-IR">
              <a:cs typeface="B Titr" pitchFamily="2" charset="-78"/>
            </a:rPr>
            <a:t>3- بیماریابی</a:t>
          </a:r>
          <a:endParaRPr lang="en-US">
            <a:cs typeface="B Titr" pitchFamily="2" charset="-78"/>
          </a:endParaRPr>
        </a:p>
      </dgm:t>
    </dgm:pt>
    <dgm:pt modelId="{ECC0CC21-DE77-4828-8234-4FBC29C66D30}" type="parTrans" cxnId="{79AA85D4-CC0D-4E2A-9207-2A6DE8FD677F}">
      <dgm:prSet/>
      <dgm:spPr/>
      <dgm:t>
        <a:bodyPr/>
        <a:lstStyle/>
        <a:p>
          <a:endParaRPr lang="en-US"/>
        </a:p>
      </dgm:t>
    </dgm:pt>
    <dgm:pt modelId="{61EEAB43-7FD1-4AF1-9341-724C5B155AAD}" type="sibTrans" cxnId="{79AA85D4-CC0D-4E2A-9207-2A6DE8FD677F}">
      <dgm:prSet/>
      <dgm:spPr/>
      <dgm:t>
        <a:bodyPr/>
        <a:lstStyle/>
        <a:p>
          <a:endParaRPr lang="en-US"/>
        </a:p>
      </dgm:t>
    </dgm:pt>
    <dgm:pt modelId="{E6085314-E11E-4843-AD57-5378D855EC86}">
      <dgm:prSet phldrT="[Text]"/>
      <dgm:spPr/>
      <dgm:t>
        <a:bodyPr/>
        <a:lstStyle/>
        <a:p>
          <a:r>
            <a:rPr lang="fa-IR">
              <a:cs typeface="B Titr" pitchFamily="2" charset="-78"/>
            </a:rPr>
            <a:t>4-ارجاع</a:t>
          </a:r>
          <a:endParaRPr lang="en-US">
            <a:cs typeface="B Titr" pitchFamily="2" charset="-78"/>
          </a:endParaRPr>
        </a:p>
      </dgm:t>
    </dgm:pt>
    <dgm:pt modelId="{2B9C648B-E9A1-4711-AD73-259833BF3EDA}" type="parTrans" cxnId="{94116F46-485B-4853-8104-614BC0A7AFA5}">
      <dgm:prSet/>
      <dgm:spPr/>
      <dgm:t>
        <a:bodyPr/>
        <a:lstStyle/>
        <a:p>
          <a:endParaRPr lang="en-US"/>
        </a:p>
      </dgm:t>
    </dgm:pt>
    <dgm:pt modelId="{00D08CB7-F2DB-49B3-B0EF-CCBE62A525BB}" type="sibTrans" cxnId="{94116F46-485B-4853-8104-614BC0A7AFA5}">
      <dgm:prSet/>
      <dgm:spPr/>
      <dgm:t>
        <a:bodyPr/>
        <a:lstStyle/>
        <a:p>
          <a:endParaRPr lang="en-US"/>
        </a:p>
      </dgm:t>
    </dgm:pt>
    <dgm:pt modelId="{0299C962-75DF-46E5-A286-199AF678B807}">
      <dgm:prSet/>
      <dgm:spPr/>
      <dgm:t>
        <a:bodyPr/>
        <a:lstStyle/>
        <a:p>
          <a:r>
            <a:rPr lang="fa-IR">
              <a:cs typeface="B Titr" pitchFamily="2" charset="-78"/>
            </a:rPr>
            <a:t>5-درمان</a:t>
          </a:r>
          <a:endParaRPr lang="en-US">
            <a:cs typeface="B Titr" pitchFamily="2" charset="-78"/>
          </a:endParaRPr>
        </a:p>
      </dgm:t>
    </dgm:pt>
    <dgm:pt modelId="{3BEFC957-7D1E-4E77-920A-01AE8BC2E0CF}" type="parTrans" cxnId="{964EF4AB-DEDA-4661-B112-71686475CD9C}">
      <dgm:prSet/>
      <dgm:spPr/>
      <dgm:t>
        <a:bodyPr/>
        <a:lstStyle/>
        <a:p>
          <a:endParaRPr lang="en-US"/>
        </a:p>
      </dgm:t>
    </dgm:pt>
    <dgm:pt modelId="{88A3ACD3-2834-43F1-A258-9FE86778DB4F}" type="sibTrans" cxnId="{964EF4AB-DEDA-4661-B112-71686475CD9C}">
      <dgm:prSet/>
      <dgm:spPr/>
      <dgm:t>
        <a:bodyPr/>
        <a:lstStyle/>
        <a:p>
          <a:endParaRPr lang="en-US"/>
        </a:p>
      </dgm:t>
    </dgm:pt>
    <dgm:pt modelId="{205B8F7E-ACF0-481D-B3D7-6F95F64529DC}">
      <dgm:prSet custT="1"/>
      <dgm:spPr/>
      <dgm:t>
        <a:bodyPr/>
        <a:lstStyle/>
        <a:p>
          <a:r>
            <a:rPr lang="fa-IR" sz="1200">
              <a:cs typeface="B Titr" pitchFamily="2" charset="-78"/>
            </a:rPr>
            <a:t>کارکنان سطوح بهداشتی</a:t>
          </a:r>
          <a:endParaRPr lang="en-US" sz="1200">
            <a:cs typeface="B Titr" pitchFamily="2" charset="-78"/>
          </a:endParaRPr>
        </a:p>
      </dgm:t>
    </dgm:pt>
    <dgm:pt modelId="{77BE0393-ABCB-4263-BF11-6BAFB1DF721E}" type="parTrans" cxnId="{91860578-AFCA-470E-9C54-7B79FB430FE5}">
      <dgm:prSet/>
      <dgm:spPr/>
      <dgm:t>
        <a:bodyPr/>
        <a:lstStyle/>
        <a:p>
          <a:endParaRPr lang="en-US"/>
        </a:p>
      </dgm:t>
    </dgm:pt>
    <dgm:pt modelId="{8AA3C55C-5F4E-449E-8C20-C35CAA24AC11}" type="sibTrans" cxnId="{91860578-AFCA-470E-9C54-7B79FB430FE5}">
      <dgm:prSet/>
      <dgm:spPr/>
      <dgm:t>
        <a:bodyPr/>
        <a:lstStyle/>
        <a:p>
          <a:endParaRPr lang="en-US"/>
        </a:p>
      </dgm:t>
    </dgm:pt>
    <dgm:pt modelId="{C0A37B3B-149D-41A9-B0CB-452B4A07B94E}">
      <dgm:prSet/>
      <dgm:spPr/>
      <dgm:t>
        <a:bodyPr/>
        <a:lstStyle/>
        <a:p>
          <a:r>
            <a:rPr lang="fa-IR">
              <a:cs typeface="B Titr" pitchFamily="2" charset="-78"/>
            </a:rPr>
            <a:t>جمعیت عمومی</a:t>
          </a:r>
          <a:endParaRPr lang="en-US">
            <a:cs typeface="B Titr" pitchFamily="2" charset="-78"/>
          </a:endParaRPr>
        </a:p>
      </dgm:t>
    </dgm:pt>
    <dgm:pt modelId="{8F38DA11-7195-4589-937A-F8FDB3A516CB}" type="parTrans" cxnId="{FECCD8E0-B900-457F-A3B2-3EC866B2B956}">
      <dgm:prSet/>
      <dgm:spPr/>
      <dgm:t>
        <a:bodyPr/>
        <a:lstStyle/>
        <a:p>
          <a:endParaRPr lang="en-US"/>
        </a:p>
      </dgm:t>
    </dgm:pt>
    <dgm:pt modelId="{A1464963-43C6-43F5-980F-6CDBF7ECACE4}" type="sibTrans" cxnId="{FECCD8E0-B900-457F-A3B2-3EC866B2B956}">
      <dgm:prSet/>
      <dgm:spPr/>
      <dgm:t>
        <a:bodyPr/>
        <a:lstStyle/>
        <a:p>
          <a:endParaRPr lang="en-US"/>
        </a:p>
      </dgm:t>
    </dgm:pt>
    <dgm:pt modelId="{337B2865-5208-406D-B3C1-DD64B776F9AC}">
      <dgm:prSet/>
      <dgm:spPr/>
      <dgm:t>
        <a:bodyPr/>
        <a:lstStyle/>
        <a:p>
          <a:r>
            <a:rPr lang="fa-IR">
              <a:cs typeface="B Titr" pitchFamily="2" charset="-78"/>
            </a:rPr>
            <a:t>بهورز</a:t>
          </a:r>
          <a:endParaRPr lang="en-US">
            <a:cs typeface="B Titr" pitchFamily="2" charset="-78"/>
          </a:endParaRPr>
        </a:p>
      </dgm:t>
    </dgm:pt>
    <dgm:pt modelId="{A31AA24A-D40B-4C10-B0C9-9EB124BE65B4}" type="parTrans" cxnId="{2EC12268-6AC6-4D7C-BDF1-48CB4E2BACC2}">
      <dgm:prSet/>
      <dgm:spPr/>
      <dgm:t>
        <a:bodyPr/>
        <a:lstStyle/>
        <a:p>
          <a:endParaRPr lang="en-US"/>
        </a:p>
      </dgm:t>
    </dgm:pt>
    <dgm:pt modelId="{C462F3BF-33C1-429F-8BE6-0D65EC9EBF4D}" type="sibTrans" cxnId="{2EC12268-6AC6-4D7C-BDF1-48CB4E2BACC2}">
      <dgm:prSet/>
      <dgm:spPr/>
      <dgm:t>
        <a:bodyPr/>
        <a:lstStyle/>
        <a:p>
          <a:endParaRPr lang="en-US"/>
        </a:p>
      </dgm:t>
    </dgm:pt>
    <dgm:pt modelId="{80C212A0-3CE2-48AD-A12E-6A10FAD13AB2}">
      <dgm:prSet/>
      <dgm:spPr/>
      <dgm:t>
        <a:bodyPr/>
        <a:lstStyle/>
        <a:p>
          <a:r>
            <a:rPr lang="fa-IR">
              <a:cs typeface="B Titr" pitchFamily="2" charset="-78"/>
            </a:rPr>
            <a:t>کاردان و کارشناس</a:t>
          </a:r>
          <a:endParaRPr lang="en-US">
            <a:cs typeface="B Titr" pitchFamily="2" charset="-78"/>
          </a:endParaRPr>
        </a:p>
      </dgm:t>
    </dgm:pt>
    <dgm:pt modelId="{BD91F5B2-8E2C-444C-8749-1DC228ED9B5D}" type="parTrans" cxnId="{070163A4-9A38-4E39-B6D0-4E4003862B85}">
      <dgm:prSet/>
      <dgm:spPr/>
      <dgm:t>
        <a:bodyPr/>
        <a:lstStyle/>
        <a:p>
          <a:endParaRPr lang="en-US"/>
        </a:p>
      </dgm:t>
    </dgm:pt>
    <dgm:pt modelId="{2D575407-F103-40FB-81C2-1DA4B561F580}" type="sibTrans" cxnId="{070163A4-9A38-4E39-B6D0-4E4003862B85}">
      <dgm:prSet/>
      <dgm:spPr/>
      <dgm:t>
        <a:bodyPr/>
        <a:lstStyle/>
        <a:p>
          <a:endParaRPr lang="en-US"/>
        </a:p>
      </dgm:t>
    </dgm:pt>
    <dgm:pt modelId="{F85AA819-D417-47A8-8219-6A746A9988E0}">
      <dgm:prSet/>
      <dgm:spPr/>
      <dgm:t>
        <a:bodyPr/>
        <a:lstStyle/>
        <a:p>
          <a:r>
            <a:rPr lang="fa-IR">
              <a:cs typeface="B Titr" pitchFamily="2" charset="-78"/>
            </a:rPr>
            <a:t>روستایی</a:t>
          </a:r>
          <a:endParaRPr lang="en-US">
            <a:cs typeface="B Titr" pitchFamily="2" charset="-78"/>
          </a:endParaRPr>
        </a:p>
      </dgm:t>
    </dgm:pt>
    <dgm:pt modelId="{4B68F28D-2848-4FB6-86B4-F0F7904D92FD}" type="parTrans" cxnId="{38D27144-C509-4C9D-B770-7FCC6F54313C}">
      <dgm:prSet/>
      <dgm:spPr/>
      <dgm:t>
        <a:bodyPr/>
        <a:lstStyle/>
        <a:p>
          <a:endParaRPr lang="en-US"/>
        </a:p>
      </dgm:t>
    </dgm:pt>
    <dgm:pt modelId="{C380DEBD-0966-4B5A-885B-86F6DB39D294}" type="sibTrans" cxnId="{38D27144-C509-4C9D-B770-7FCC6F54313C}">
      <dgm:prSet/>
      <dgm:spPr/>
      <dgm:t>
        <a:bodyPr/>
        <a:lstStyle/>
        <a:p>
          <a:endParaRPr lang="en-US"/>
        </a:p>
      </dgm:t>
    </dgm:pt>
    <dgm:pt modelId="{53C4620B-2075-4622-A9A5-F73E4B2F43E5}">
      <dgm:prSet/>
      <dgm:spPr/>
      <dgm:t>
        <a:bodyPr/>
        <a:lstStyle/>
        <a:p>
          <a:r>
            <a:rPr lang="fa-IR">
              <a:cs typeface="B Titr" pitchFamily="2" charset="-78"/>
            </a:rPr>
            <a:t>شهری</a:t>
          </a:r>
          <a:endParaRPr lang="en-US">
            <a:cs typeface="B Titr" pitchFamily="2" charset="-78"/>
          </a:endParaRPr>
        </a:p>
      </dgm:t>
    </dgm:pt>
    <dgm:pt modelId="{94E8A7C7-6AF5-4A38-857C-DBA6D1D5A9FE}" type="parTrans" cxnId="{89181CDE-BDA0-43A6-B761-7B1904BFEEC8}">
      <dgm:prSet/>
      <dgm:spPr/>
      <dgm:t>
        <a:bodyPr/>
        <a:lstStyle/>
        <a:p>
          <a:endParaRPr lang="en-US"/>
        </a:p>
      </dgm:t>
    </dgm:pt>
    <dgm:pt modelId="{B2235203-1F34-4D7A-8F41-B9B13DB667FC}" type="sibTrans" cxnId="{89181CDE-BDA0-43A6-B761-7B1904BFEEC8}">
      <dgm:prSet/>
      <dgm:spPr/>
      <dgm:t>
        <a:bodyPr/>
        <a:lstStyle/>
        <a:p>
          <a:endParaRPr lang="en-US"/>
        </a:p>
      </dgm:t>
    </dgm:pt>
    <dgm:pt modelId="{B1E8F24D-8D79-4F08-A3E3-45B15994AEF3}">
      <dgm:prSet/>
      <dgm:spPr/>
      <dgm:t>
        <a:bodyPr/>
        <a:lstStyle/>
        <a:p>
          <a:r>
            <a:rPr lang="fa-IR" dirty="0">
              <a:cs typeface="B Titr" pitchFamily="2" charset="-78"/>
            </a:rPr>
            <a:t>پزشک عمومی</a:t>
          </a:r>
          <a:endParaRPr lang="en-US" dirty="0">
            <a:cs typeface="B Titr" pitchFamily="2" charset="-78"/>
          </a:endParaRPr>
        </a:p>
      </dgm:t>
    </dgm:pt>
    <dgm:pt modelId="{AB5B3F30-278D-42D1-8885-60EED9BABFFF}" type="parTrans" cxnId="{6B45170A-A435-43C3-8A7B-4CD28DC5B4A0}">
      <dgm:prSet/>
      <dgm:spPr/>
      <dgm:t>
        <a:bodyPr/>
        <a:lstStyle/>
        <a:p>
          <a:endParaRPr lang="en-US"/>
        </a:p>
      </dgm:t>
    </dgm:pt>
    <dgm:pt modelId="{EC111AA2-74FB-470E-BC3F-96A41CE1B1EE}" type="sibTrans" cxnId="{6B45170A-A435-43C3-8A7B-4CD28DC5B4A0}">
      <dgm:prSet/>
      <dgm:spPr/>
      <dgm:t>
        <a:bodyPr/>
        <a:lstStyle/>
        <a:p>
          <a:endParaRPr lang="en-US"/>
        </a:p>
      </dgm:t>
    </dgm:pt>
    <dgm:pt modelId="{31CF2BAF-DC7A-4BA2-8B7E-09C27A09EA75}">
      <dgm:prSet/>
      <dgm:spPr/>
      <dgm:t>
        <a:bodyPr/>
        <a:lstStyle/>
        <a:p>
          <a:r>
            <a:rPr lang="fa-IR">
              <a:cs typeface="B Titr" pitchFamily="2" charset="-78"/>
            </a:rPr>
            <a:t>روانپزشک</a:t>
          </a:r>
          <a:endParaRPr lang="en-US">
            <a:cs typeface="B Titr" pitchFamily="2" charset="-78"/>
          </a:endParaRPr>
        </a:p>
      </dgm:t>
    </dgm:pt>
    <dgm:pt modelId="{F25E7C66-3B95-482B-8C97-E1B016C0E693}" type="parTrans" cxnId="{37AB6531-6EDC-4470-824A-43E0539C1589}">
      <dgm:prSet/>
      <dgm:spPr/>
      <dgm:t>
        <a:bodyPr/>
        <a:lstStyle/>
        <a:p>
          <a:endParaRPr lang="en-US"/>
        </a:p>
      </dgm:t>
    </dgm:pt>
    <dgm:pt modelId="{9F2FD5FD-55E8-4617-BC05-B7EAC78C5D79}" type="sibTrans" cxnId="{37AB6531-6EDC-4470-824A-43E0539C1589}">
      <dgm:prSet/>
      <dgm:spPr/>
      <dgm:t>
        <a:bodyPr/>
        <a:lstStyle/>
        <a:p>
          <a:endParaRPr lang="en-US"/>
        </a:p>
      </dgm:t>
    </dgm:pt>
    <dgm:pt modelId="{C5C677B6-8B1B-42E0-901B-949C5465D506}">
      <dgm:prSet/>
      <dgm:spPr/>
      <dgm:t>
        <a:bodyPr/>
        <a:lstStyle/>
        <a:p>
          <a:r>
            <a:rPr lang="fa-IR">
              <a:cs typeface="B Titr" pitchFamily="2" charset="-78"/>
            </a:rPr>
            <a:t>مرکز درمان اعتیاد</a:t>
          </a:r>
          <a:endParaRPr lang="en-US">
            <a:cs typeface="B Titr" pitchFamily="2" charset="-78"/>
          </a:endParaRPr>
        </a:p>
      </dgm:t>
    </dgm:pt>
    <dgm:pt modelId="{61A93FA4-E0DA-4371-80DF-59147439BCD8}" type="parTrans" cxnId="{A92A3071-723C-4FDE-A7DF-536109520100}">
      <dgm:prSet/>
      <dgm:spPr/>
      <dgm:t>
        <a:bodyPr/>
        <a:lstStyle/>
        <a:p>
          <a:endParaRPr lang="en-US"/>
        </a:p>
      </dgm:t>
    </dgm:pt>
    <dgm:pt modelId="{F429D724-8E44-4A10-9D3B-BDCAFEEFE64D}" type="sibTrans" cxnId="{A92A3071-723C-4FDE-A7DF-536109520100}">
      <dgm:prSet/>
      <dgm:spPr/>
      <dgm:t>
        <a:bodyPr/>
        <a:lstStyle/>
        <a:p>
          <a:endParaRPr lang="en-US"/>
        </a:p>
      </dgm:t>
    </dgm:pt>
    <dgm:pt modelId="{AE8E0157-51DA-4FED-A757-692218C2D693}">
      <dgm:prSet/>
      <dgm:spPr/>
      <dgm:t>
        <a:bodyPr/>
        <a:lstStyle/>
        <a:p>
          <a:r>
            <a:rPr lang="fa-IR">
              <a:cs typeface="B Titr" pitchFamily="2" charset="-78"/>
            </a:rPr>
            <a:t>تخت بستری</a:t>
          </a:r>
          <a:endParaRPr lang="en-US">
            <a:cs typeface="B Titr" pitchFamily="2" charset="-78"/>
          </a:endParaRPr>
        </a:p>
      </dgm:t>
    </dgm:pt>
    <dgm:pt modelId="{CB75AC11-700E-492C-ACA9-CA2EA5931A78}" type="parTrans" cxnId="{5BC68B68-05A8-4E6F-9E83-450679D58E31}">
      <dgm:prSet/>
      <dgm:spPr/>
      <dgm:t>
        <a:bodyPr/>
        <a:lstStyle/>
        <a:p>
          <a:endParaRPr lang="en-US"/>
        </a:p>
      </dgm:t>
    </dgm:pt>
    <dgm:pt modelId="{CFBBF920-68AC-4FD5-AB74-E889ECE0D7C2}" type="sibTrans" cxnId="{5BC68B68-05A8-4E6F-9E83-450679D58E31}">
      <dgm:prSet/>
      <dgm:spPr/>
      <dgm:t>
        <a:bodyPr/>
        <a:lstStyle/>
        <a:p>
          <a:endParaRPr lang="en-US"/>
        </a:p>
      </dgm:t>
    </dgm:pt>
    <dgm:pt modelId="{AFA2B79D-ED13-446A-AA3E-49DEC6F1CD86}">
      <dgm:prSet/>
      <dgm:spPr/>
      <dgm:t>
        <a:bodyPr/>
        <a:lstStyle/>
        <a:p>
          <a:r>
            <a:rPr lang="fa-IR" dirty="0">
              <a:cs typeface="B Titr" pitchFamily="2" charset="-78"/>
            </a:rPr>
            <a:t> مرکز مشاوره</a:t>
          </a:r>
          <a:endParaRPr lang="en-US" dirty="0">
            <a:cs typeface="B Titr" pitchFamily="2" charset="-78"/>
          </a:endParaRPr>
        </a:p>
      </dgm:t>
    </dgm:pt>
    <dgm:pt modelId="{CC03C4C8-5B6F-4F0F-AB10-39331AF8334F}" type="parTrans" cxnId="{2BD8DC01-FDED-4B8B-834E-36CC0FE3BA33}">
      <dgm:prSet/>
      <dgm:spPr/>
      <dgm:t>
        <a:bodyPr/>
        <a:lstStyle/>
        <a:p>
          <a:endParaRPr lang="en-US"/>
        </a:p>
      </dgm:t>
    </dgm:pt>
    <dgm:pt modelId="{46D09166-3184-4412-B749-0002DEA8A3FF}" type="sibTrans" cxnId="{2BD8DC01-FDED-4B8B-834E-36CC0FE3BA33}">
      <dgm:prSet/>
      <dgm:spPr/>
      <dgm:t>
        <a:bodyPr/>
        <a:lstStyle/>
        <a:p>
          <a:endParaRPr lang="en-US"/>
        </a:p>
      </dgm:t>
    </dgm:pt>
    <dgm:pt modelId="{7A646811-05D4-4345-AFA2-54BB1F06771D}">
      <dgm:prSet/>
      <dgm:spPr/>
      <dgm:t>
        <a:bodyPr/>
        <a:lstStyle/>
        <a:p>
          <a:r>
            <a:rPr lang="fa-IR">
              <a:cs typeface="B Titr" pitchFamily="2" charset="-78"/>
            </a:rPr>
            <a:t>سایر گروهها </a:t>
          </a:r>
          <a:endParaRPr lang="en-US">
            <a:cs typeface="B Titr" pitchFamily="2" charset="-78"/>
          </a:endParaRPr>
        </a:p>
      </dgm:t>
    </dgm:pt>
    <dgm:pt modelId="{E95807C5-035B-4F24-BF29-1954C3873E10}" type="parTrans" cxnId="{1D6A2E60-C0E6-4852-BBB9-36A16C551FED}">
      <dgm:prSet/>
      <dgm:spPr/>
      <dgm:t>
        <a:bodyPr/>
        <a:lstStyle/>
        <a:p>
          <a:endParaRPr lang="en-US"/>
        </a:p>
      </dgm:t>
    </dgm:pt>
    <dgm:pt modelId="{B8C8DB95-7F30-42C5-9732-46E515CF872B}" type="sibTrans" cxnId="{1D6A2E60-C0E6-4852-BBB9-36A16C551FED}">
      <dgm:prSet/>
      <dgm:spPr/>
      <dgm:t>
        <a:bodyPr/>
        <a:lstStyle/>
        <a:p>
          <a:endParaRPr lang="en-US"/>
        </a:p>
      </dgm:t>
    </dgm:pt>
    <dgm:pt modelId="{2004C6B3-5BF3-4E35-8CA6-E358E81DC3C1}" type="asst">
      <dgm:prSet/>
      <dgm:spPr/>
      <dgm:t>
        <a:bodyPr/>
        <a:lstStyle/>
        <a:p>
          <a:pPr rtl="1"/>
          <a:r>
            <a:rPr lang="fa-IR">
              <a:cs typeface="B Titr" pitchFamily="2" charset="-78"/>
            </a:rPr>
            <a:t>1- تشکیل کمیته های اجرایی</a:t>
          </a:r>
          <a:endParaRPr lang="en-US">
            <a:cs typeface="B Titr" pitchFamily="2" charset="-78"/>
          </a:endParaRPr>
        </a:p>
      </dgm:t>
    </dgm:pt>
    <dgm:pt modelId="{0417C7F5-6600-4310-B918-1276EFC3D8BE}" type="parTrans" cxnId="{C2E74F46-029D-4D7D-9DFC-B5296AACF301}">
      <dgm:prSet/>
      <dgm:spPr/>
      <dgm:t>
        <a:bodyPr/>
        <a:lstStyle/>
        <a:p>
          <a:endParaRPr lang="en-US"/>
        </a:p>
      </dgm:t>
    </dgm:pt>
    <dgm:pt modelId="{DA9926E5-C760-40B0-BFC1-C3230E63A026}" type="sibTrans" cxnId="{C2E74F46-029D-4D7D-9DFC-B5296AACF301}">
      <dgm:prSet/>
      <dgm:spPr/>
      <dgm:t>
        <a:bodyPr/>
        <a:lstStyle/>
        <a:p>
          <a:endParaRPr lang="en-US"/>
        </a:p>
      </dgm:t>
    </dgm:pt>
    <dgm:pt modelId="{C5DC79BD-F9D9-451D-A21C-1CCBD05F247F}" type="asst">
      <dgm:prSet/>
      <dgm:spPr/>
      <dgm:t>
        <a:bodyPr/>
        <a:lstStyle/>
        <a:p>
          <a:r>
            <a:rPr lang="fa-IR">
              <a:cs typeface="B Titr" pitchFamily="2" charset="-78"/>
            </a:rPr>
            <a:t>کمیته شهرستان</a:t>
          </a:r>
          <a:endParaRPr lang="en-US">
            <a:cs typeface="B Titr" pitchFamily="2" charset="-78"/>
          </a:endParaRPr>
        </a:p>
      </dgm:t>
    </dgm:pt>
    <dgm:pt modelId="{FE688815-7532-447D-B835-5876D2F01B4F}" type="parTrans" cxnId="{B7080405-9115-454F-9137-62AC9572E764}">
      <dgm:prSet/>
      <dgm:spPr/>
      <dgm:t>
        <a:bodyPr/>
        <a:lstStyle/>
        <a:p>
          <a:endParaRPr lang="en-US"/>
        </a:p>
      </dgm:t>
    </dgm:pt>
    <dgm:pt modelId="{CF4ECFA3-341A-44A8-B8AC-4AF06A3159B0}" type="sibTrans" cxnId="{B7080405-9115-454F-9137-62AC9572E764}">
      <dgm:prSet/>
      <dgm:spPr/>
      <dgm:t>
        <a:bodyPr/>
        <a:lstStyle/>
        <a:p>
          <a:endParaRPr lang="en-US"/>
        </a:p>
      </dgm:t>
    </dgm:pt>
    <dgm:pt modelId="{840ADEDA-D22B-4E6C-94AA-ABAD7577D3F3}" type="asst">
      <dgm:prSet/>
      <dgm:spPr/>
      <dgm:t>
        <a:bodyPr/>
        <a:lstStyle/>
        <a:p>
          <a:r>
            <a:rPr lang="fa-IR">
              <a:cs typeface="B Titr" pitchFamily="2" charset="-78"/>
            </a:rPr>
            <a:t>کمیته دانشگاهی</a:t>
          </a:r>
          <a:endParaRPr lang="en-US">
            <a:cs typeface="B Titr" pitchFamily="2" charset="-78"/>
          </a:endParaRPr>
        </a:p>
      </dgm:t>
    </dgm:pt>
    <dgm:pt modelId="{F58460B6-4EBC-4BBC-B95D-6C6F6C325939}" type="parTrans" cxnId="{CC520AB2-7C22-4219-9118-621466B66FC1}">
      <dgm:prSet/>
      <dgm:spPr/>
      <dgm:t>
        <a:bodyPr/>
        <a:lstStyle/>
        <a:p>
          <a:endParaRPr lang="en-US"/>
        </a:p>
      </dgm:t>
    </dgm:pt>
    <dgm:pt modelId="{E6151722-AC84-4C10-95E8-97A996DEAF37}" type="sibTrans" cxnId="{CC520AB2-7C22-4219-9118-621466B66FC1}">
      <dgm:prSet/>
      <dgm:spPr/>
      <dgm:t>
        <a:bodyPr/>
        <a:lstStyle/>
        <a:p>
          <a:endParaRPr lang="en-US"/>
        </a:p>
      </dgm:t>
    </dgm:pt>
    <dgm:pt modelId="{C0783291-7152-4BAA-B013-B3880A5E64EF}">
      <dgm:prSet/>
      <dgm:spPr/>
      <dgm:t>
        <a:bodyPr/>
        <a:lstStyle/>
        <a:p>
          <a:r>
            <a:rPr lang="fa-IR">
              <a:cs typeface="B Titr" pitchFamily="2" charset="-78"/>
            </a:rPr>
            <a:t>7- پایش وارزشیابی</a:t>
          </a:r>
          <a:endParaRPr lang="en-US">
            <a:cs typeface="B Titr" pitchFamily="2" charset="-78"/>
          </a:endParaRPr>
        </a:p>
      </dgm:t>
    </dgm:pt>
    <dgm:pt modelId="{A039344E-3CDF-4D8E-9D4E-1D5D80FF004E}" type="parTrans" cxnId="{48661FC0-053E-4C2C-BE5E-9F80DCF1104C}">
      <dgm:prSet/>
      <dgm:spPr/>
      <dgm:t>
        <a:bodyPr/>
        <a:lstStyle/>
        <a:p>
          <a:pPr rtl="1"/>
          <a:endParaRPr lang="fa-IR"/>
        </a:p>
      </dgm:t>
    </dgm:pt>
    <dgm:pt modelId="{B202C91D-E0A7-44C6-BC6D-201DA050FCDD}" type="sibTrans" cxnId="{48661FC0-053E-4C2C-BE5E-9F80DCF1104C}">
      <dgm:prSet/>
      <dgm:spPr/>
      <dgm:t>
        <a:bodyPr/>
        <a:lstStyle/>
        <a:p>
          <a:pPr rtl="1"/>
          <a:endParaRPr lang="fa-IR"/>
        </a:p>
      </dgm:t>
    </dgm:pt>
    <dgm:pt modelId="{4744C2C0-45F7-4431-A306-24754A90A8BC}">
      <dgm:prSet/>
      <dgm:spPr/>
      <dgm:t>
        <a:bodyPr/>
        <a:lstStyle/>
        <a:p>
          <a:pPr rtl="1"/>
          <a:r>
            <a:rPr lang="fa-IR">
              <a:cs typeface="B Titr" pitchFamily="2" charset="-78"/>
            </a:rPr>
            <a:t>پزشک</a:t>
          </a:r>
        </a:p>
      </dgm:t>
    </dgm:pt>
    <dgm:pt modelId="{DB87B756-3025-448B-A58E-54076AD3A04B}" type="parTrans" cxnId="{32D1FA2F-4BB9-4327-9F11-CA0D080A24C7}">
      <dgm:prSet/>
      <dgm:spPr/>
      <dgm:t>
        <a:bodyPr/>
        <a:lstStyle/>
        <a:p>
          <a:pPr rtl="1"/>
          <a:endParaRPr lang="fa-IR"/>
        </a:p>
      </dgm:t>
    </dgm:pt>
    <dgm:pt modelId="{DE67BF2A-D8A7-41A8-8EA4-F7E221DEEAE1}" type="sibTrans" cxnId="{32D1FA2F-4BB9-4327-9F11-CA0D080A24C7}">
      <dgm:prSet/>
      <dgm:spPr/>
      <dgm:t>
        <a:bodyPr/>
        <a:lstStyle/>
        <a:p>
          <a:pPr rtl="1"/>
          <a:endParaRPr lang="fa-IR"/>
        </a:p>
      </dgm:t>
    </dgm:pt>
    <dgm:pt modelId="{E6F2F2FC-2F1C-4C02-8EFA-BB88A5EE6B65}">
      <dgm:prSet/>
      <dgm:spPr/>
      <dgm:t>
        <a:bodyPr/>
        <a:lstStyle/>
        <a:p>
          <a:r>
            <a:rPr lang="fa-IR">
              <a:cs typeface="B Titr" pitchFamily="2" charset="-78"/>
            </a:rPr>
            <a:t>6- پيگيري</a:t>
          </a:r>
          <a:endParaRPr lang="en-US">
            <a:cs typeface="B Titr" pitchFamily="2" charset="-78"/>
          </a:endParaRPr>
        </a:p>
      </dgm:t>
    </dgm:pt>
    <dgm:pt modelId="{1E99A3B3-2900-47B9-A0A5-CCB51CD109E3}" type="parTrans" cxnId="{493E2433-9919-46BA-9C34-E2DF19CA8ABE}">
      <dgm:prSet/>
      <dgm:spPr/>
      <dgm:t>
        <a:bodyPr/>
        <a:lstStyle/>
        <a:p>
          <a:endParaRPr lang="en-US"/>
        </a:p>
      </dgm:t>
    </dgm:pt>
    <dgm:pt modelId="{E7C713A3-85A1-4AB7-B4B7-0D8541B8F6C2}" type="sibTrans" cxnId="{493E2433-9919-46BA-9C34-E2DF19CA8ABE}">
      <dgm:prSet/>
      <dgm:spPr/>
      <dgm:t>
        <a:bodyPr/>
        <a:lstStyle/>
        <a:p>
          <a:endParaRPr lang="en-US"/>
        </a:p>
      </dgm:t>
    </dgm:pt>
    <dgm:pt modelId="{7122CB77-1628-441A-8233-8D90DAF97E52}" type="pres">
      <dgm:prSet presAssocID="{2361A6B2-1D8F-404D-BBDF-20D4ADDF8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FD9CA-64EC-4529-923A-38901B4C8BE5}" type="pres">
      <dgm:prSet presAssocID="{97876BD7-AA6B-4646-92F9-A626D03C6AB9}" presName="hierRoot1" presStyleCnt="0">
        <dgm:presLayoutVars>
          <dgm:hierBranch val="init"/>
        </dgm:presLayoutVars>
      </dgm:prSet>
      <dgm:spPr/>
    </dgm:pt>
    <dgm:pt modelId="{9E9E0289-8209-4B32-81D3-60B2D1EA94ED}" type="pres">
      <dgm:prSet presAssocID="{97876BD7-AA6B-4646-92F9-A626D03C6AB9}" presName="rootComposite1" presStyleCnt="0"/>
      <dgm:spPr/>
    </dgm:pt>
    <dgm:pt modelId="{023B47FD-F7E0-4AB7-93F1-DBE3AD63FB10}" type="pres">
      <dgm:prSet presAssocID="{97876BD7-AA6B-4646-92F9-A626D03C6AB9}" presName="rootText1" presStyleLbl="node0" presStyleIdx="0" presStyleCnt="1" custAng="0" custScaleX="342046" custScaleY="197446" custLinFactNeighborX="-29838" custLinFactNeighborY="-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BB0AB-BF03-47BC-A1B1-A8FCDF93A26B}" type="pres">
      <dgm:prSet presAssocID="{97876BD7-AA6B-4646-92F9-A626D03C6A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6F33A5-7965-45BB-A347-DBBD2B001B6F}" type="pres">
      <dgm:prSet presAssocID="{97876BD7-AA6B-4646-92F9-A626D03C6AB9}" presName="hierChild2" presStyleCnt="0"/>
      <dgm:spPr/>
    </dgm:pt>
    <dgm:pt modelId="{23FACF01-34DE-4529-9928-8A8D50B470AF}" type="pres">
      <dgm:prSet presAssocID="{17E32D6C-1A62-47AC-8FDE-A0A486470279}" presName="Name37" presStyleLbl="parChTrans1D2" presStyleIdx="0" presStyleCnt="7"/>
      <dgm:spPr/>
      <dgm:t>
        <a:bodyPr/>
        <a:lstStyle/>
        <a:p>
          <a:endParaRPr lang="en-US"/>
        </a:p>
      </dgm:t>
    </dgm:pt>
    <dgm:pt modelId="{82C6A279-7ADC-410C-AF0F-77B8662A7863}" type="pres">
      <dgm:prSet presAssocID="{FD928A6B-02EB-4969-9AEB-FE1B72FD4D59}" presName="hierRoot2" presStyleCnt="0">
        <dgm:presLayoutVars>
          <dgm:hierBranch val="init"/>
        </dgm:presLayoutVars>
      </dgm:prSet>
      <dgm:spPr/>
    </dgm:pt>
    <dgm:pt modelId="{8EC393E6-8312-4979-8B5E-5A0D6B7CBBE7}" type="pres">
      <dgm:prSet presAssocID="{FD928A6B-02EB-4969-9AEB-FE1B72FD4D59}" presName="rootComposite" presStyleCnt="0"/>
      <dgm:spPr/>
    </dgm:pt>
    <dgm:pt modelId="{EEB9A42C-C628-473F-A07B-62F89BC8E257}" type="pres">
      <dgm:prSet presAssocID="{FD928A6B-02EB-4969-9AEB-FE1B72FD4D59}" presName="rootText" presStyleLbl="node2" presStyleIdx="0" presStyleCnt="6" custLinFactNeighborX="-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19A5BA-DD7F-4942-ACC9-42878C7960FA}" type="pres">
      <dgm:prSet presAssocID="{FD928A6B-02EB-4969-9AEB-FE1B72FD4D59}" presName="rootConnector" presStyleLbl="node2" presStyleIdx="0" presStyleCnt="6"/>
      <dgm:spPr/>
      <dgm:t>
        <a:bodyPr/>
        <a:lstStyle/>
        <a:p>
          <a:endParaRPr lang="en-US"/>
        </a:p>
      </dgm:t>
    </dgm:pt>
    <dgm:pt modelId="{F8D4743A-BEDC-45C1-8A17-554A739B6C83}" type="pres">
      <dgm:prSet presAssocID="{FD928A6B-02EB-4969-9AEB-FE1B72FD4D59}" presName="hierChild4" presStyleCnt="0"/>
      <dgm:spPr/>
    </dgm:pt>
    <dgm:pt modelId="{862E4410-A09F-488E-8E10-A59E66A2F6AA}" type="pres">
      <dgm:prSet presAssocID="{77BE0393-ABCB-4263-BF11-6BAFB1DF721E}" presName="Name37" presStyleLbl="parChTrans1D3" presStyleIdx="0" presStyleCnt="15"/>
      <dgm:spPr/>
      <dgm:t>
        <a:bodyPr/>
        <a:lstStyle/>
        <a:p>
          <a:endParaRPr lang="en-US"/>
        </a:p>
      </dgm:t>
    </dgm:pt>
    <dgm:pt modelId="{71F5BA2D-0260-4818-9304-8DD34AE10986}" type="pres">
      <dgm:prSet presAssocID="{205B8F7E-ACF0-481D-B3D7-6F95F64529DC}" presName="hierRoot2" presStyleCnt="0">
        <dgm:presLayoutVars>
          <dgm:hierBranch val="init"/>
        </dgm:presLayoutVars>
      </dgm:prSet>
      <dgm:spPr/>
    </dgm:pt>
    <dgm:pt modelId="{9726A38D-BC12-4BA2-A598-AFA1B13F5515}" type="pres">
      <dgm:prSet presAssocID="{205B8F7E-ACF0-481D-B3D7-6F95F64529DC}" presName="rootComposite" presStyleCnt="0"/>
      <dgm:spPr/>
    </dgm:pt>
    <dgm:pt modelId="{8A3C806E-112A-425B-93AC-FE0DE4B43801}" type="pres">
      <dgm:prSet presAssocID="{205B8F7E-ACF0-481D-B3D7-6F95F64529DC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962BD-3C70-4FB5-A7A2-7B2E5F8755B4}" type="pres">
      <dgm:prSet presAssocID="{205B8F7E-ACF0-481D-B3D7-6F95F64529DC}" presName="rootConnector" presStyleLbl="node3" presStyleIdx="0" presStyleCnt="13"/>
      <dgm:spPr/>
      <dgm:t>
        <a:bodyPr/>
        <a:lstStyle/>
        <a:p>
          <a:endParaRPr lang="en-US"/>
        </a:p>
      </dgm:t>
    </dgm:pt>
    <dgm:pt modelId="{A66FE69E-F4C4-401D-8ABD-27A48BEE0521}" type="pres">
      <dgm:prSet presAssocID="{205B8F7E-ACF0-481D-B3D7-6F95F64529DC}" presName="hierChild4" presStyleCnt="0"/>
      <dgm:spPr/>
    </dgm:pt>
    <dgm:pt modelId="{3860D4C0-FA79-4190-B6EE-81E87CFBFB22}" type="pres">
      <dgm:prSet presAssocID="{205B8F7E-ACF0-481D-B3D7-6F95F64529DC}" presName="hierChild5" presStyleCnt="0"/>
      <dgm:spPr/>
    </dgm:pt>
    <dgm:pt modelId="{66DB6A27-7D81-47E1-A914-20ADD91D9DD3}" type="pres">
      <dgm:prSet presAssocID="{8F38DA11-7195-4589-937A-F8FDB3A516CB}" presName="Name37" presStyleLbl="parChTrans1D3" presStyleIdx="1" presStyleCnt="15"/>
      <dgm:spPr/>
      <dgm:t>
        <a:bodyPr/>
        <a:lstStyle/>
        <a:p>
          <a:endParaRPr lang="en-US"/>
        </a:p>
      </dgm:t>
    </dgm:pt>
    <dgm:pt modelId="{BAAD9051-385A-45E8-B407-3C33AB13F1A5}" type="pres">
      <dgm:prSet presAssocID="{C0A37B3B-149D-41A9-B0CB-452B4A07B94E}" presName="hierRoot2" presStyleCnt="0">
        <dgm:presLayoutVars>
          <dgm:hierBranch val="init"/>
        </dgm:presLayoutVars>
      </dgm:prSet>
      <dgm:spPr/>
    </dgm:pt>
    <dgm:pt modelId="{E3EDA08A-6F98-416C-BF21-018C8A1E770C}" type="pres">
      <dgm:prSet presAssocID="{C0A37B3B-149D-41A9-B0CB-452B4A07B94E}" presName="rootComposite" presStyleCnt="0"/>
      <dgm:spPr/>
    </dgm:pt>
    <dgm:pt modelId="{99532994-22FE-456C-B411-99887A78873C}" type="pres">
      <dgm:prSet presAssocID="{C0A37B3B-149D-41A9-B0CB-452B4A07B94E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45217-4491-4CAD-B40D-9F56E7B144E5}" type="pres">
      <dgm:prSet presAssocID="{C0A37B3B-149D-41A9-B0CB-452B4A07B94E}" presName="rootConnector" presStyleLbl="node3" presStyleIdx="1" presStyleCnt="13"/>
      <dgm:spPr/>
      <dgm:t>
        <a:bodyPr/>
        <a:lstStyle/>
        <a:p>
          <a:endParaRPr lang="en-US"/>
        </a:p>
      </dgm:t>
    </dgm:pt>
    <dgm:pt modelId="{7F585AA6-E0C6-48C5-A3E8-64DF511B4278}" type="pres">
      <dgm:prSet presAssocID="{C0A37B3B-149D-41A9-B0CB-452B4A07B94E}" presName="hierChild4" presStyleCnt="0"/>
      <dgm:spPr/>
    </dgm:pt>
    <dgm:pt modelId="{495E543B-BB64-4024-A0E7-1D23318F9202}" type="pres">
      <dgm:prSet presAssocID="{C0A37B3B-149D-41A9-B0CB-452B4A07B94E}" presName="hierChild5" presStyleCnt="0"/>
      <dgm:spPr/>
    </dgm:pt>
    <dgm:pt modelId="{AAC8100B-CF74-4CBC-9DDA-FFDC3F3D117F}" type="pres">
      <dgm:prSet presAssocID="{E95807C5-035B-4F24-BF29-1954C3873E10}" presName="Name37" presStyleLbl="parChTrans1D3" presStyleIdx="2" presStyleCnt="15"/>
      <dgm:spPr/>
      <dgm:t>
        <a:bodyPr/>
        <a:lstStyle/>
        <a:p>
          <a:endParaRPr lang="en-US"/>
        </a:p>
      </dgm:t>
    </dgm:pt>
    <dgm:pt modelId="{EA209118-9FB3-4DF4-AFEE-7C83A689C68D}" type="pres">
      <dgm:prSet presAssocID="{7A646811-05D4-4345-AFA2-54BB1F06771D}" presName="hierRoot2" presStyleCnt="0">
        <dgm:presLayoutVars>
          <dgm:hierBranch val="init"/>
        </dgm:presLayoutVars>
      </dgm:prSet>
      <dgm:spPr/>
    </dgm:pt>
    <dgm:pt modelId="{34183CFB-076E-4085-AC29-CD71DC5203FF}" type="pres">
      <dgm:prSet presAssocID="{7A646811-05D4-4345-AFA2-54BB1F06771D}" presName="rootComposite" presStyleCnt="0"/>
      <dgm:spPr/>
    </dgm:pt>
    <dgm:pt modelId="{CCFB616E-522E-42B0-851E-F1E01DB7A83A}" type="pres">
      <dgm:prSet presAssocID="{7A646811-05D4-4345-AFA2-54BB1F06771D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D87F8-5016-4F84-8BB5-1C93A385E4AA}" type="pres">
      <dgm:prSet presAssocID="{7A646811-05D4-4345-AFA2-54BB1F06771D}" presName="rootConnector" presStyleLbl="node3" presStyleIdx="2" presStyleCnt="13"/>
      <dgm:spPr/>
      <dgm:t>
        <a:bodyPr/>
        <a:lstStyle/>
        <a:p>
          <a:endParaRPr lang="en-US"/>
        </a:p>
      </dgm:t>
    </dgm:pt>
    <dgm:pt modelId="{1DC53907-235B-4A36-BB6B-E88B54858F81}" type="pres">
      <dgm:prSet presAssocID="{7A646811-05D4-4345-AFA2-54BB1F06771D}" presName="hierChild4" presStyleCnt="0"/>
      <dgm:spPr/>
    </dgm:pt>
    <dgm:pt modelId="{B3A5F6F0-1FFC-4F1D-9D24-1C6E683BF7BA}" type="pres">
      <dgm:prSet presAssocID="{7A646811-05D4-4345-AFA2-54BB1F06771D}" presName="hierChild5" presStyleCnt="0"/>
      <dgm:spPr/>
    </dgm:pt>
    <dgm:pt modelId="{D348ECDA-6C07-4507-A1E6-17EC4293487A}" type="pres">
      <dgm:prSet presAssocID="{FD928A6B-02EB-4969-9AEB-FE1B72FD4D59}" presName="hierChild5" presStyleCnt="0"/>
      <dgm:spPr/>
    </dgm:pt>
    <dgm:pt modelId="{FAFF8B58-F0D5-406D-8554-8EC3804CCC04}" type="pres">
      <dgm:prSet presAssocID="{ECC0CC21-DE77-4828-8234-4FBC29C66D30}" presName="Name37" presStyleLbl="parChTrans1D2" presStyleIdx="1" presStyleCnt="7"/>
      <dgm:spPr/>
      <dgm:t>
        <a:bodyPr/>
        <a:lstStyle/>
        <a:p>
          <a:endParaRPr lang="en-US"/>
        </a:p>
      </dgm:t>
    </dgm:pt>
    <dgm:pt modelId="{EA72C072-2BB6-464D-A414-C6E990A449A9}" type="pres">
      <dgm:prSet presAssocID="{0CD4016A-6C8F-4837-BE90-E3FD519267A4}" presName="hierRoot2" presStyleCnt="0">
        <dgm:presLayoutVars>
          <dgm:hierBranch val="init"/>
        </dgm:presLayoutVars>
      </dgm:prSet>
      <dgm:spPr/>
    </dgm:pt>
    <dgm:pt modelId="{EB68C54B-7A38-4456-8D72-CB564FAC1CAA}" type="pres">
      <dgm:prSet presAssocID="{0CD4016A-6C8F-4837-BE90-E3FD519267A4}" presName="rootComposite" presStyleCnt="0"/>
      <dgm:spPr/>
    </dgm:pt>
    <dgm:pt modelId="{8D171542-8E06-43A5-B910-597378B1B82A}" type="pres">
      <dgm:prSet presAssocID="{0CD4016A-6C8F-4837-BE90-E3FD519267A4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24852-5818-4F05-AEF7-60B9EB777BB6}" type="pres">
      <dgm:prSet presAssocID="{0CD4016A-6C8F-4837-BE90-E3FD519267A4}" presName="rootConnector" presStyleLbl="node2" presStyleIdx="1" presStyleCnt="6"/>
      <dgm:spPr/>
      <dgm:t>
        <a:bodyPr/>
        <a:lstStyle/>
        <a:p>
          <a:endParaRPr lang="en-US"/>
        </a:p>
      </dgm:t>
    </dgm:pt>
    <dgm:pt modelId="{A69AF39C-8EF1-443A-A7BB-40F77D2CDE2C}" type="pres">
      <dgm:prSet presAssocID="{0CD4016A-6C8F-4837-BE90-E3FD519267A4}" presName="hierChild4" presStyleCnt="0"/>
      <dgm:spPr/>
    </dgm:pt>
    <dgm:pt modelId="{A59A8D00-BABC-4489-AB72-0032E53576A4}" type="pres">
      <dgm:prSet presAssocID="{A31AA24A-D40B-4C10-B0C9-9EB124BE65B4}" presName="Name37" presStyleLbl="parChTrans1D3" presStyleIdx="3" presStyleCnt="15"/>
      <dgm:spPr/>
      <dgm:t>
        <a:bodyPr/>
        <a:lstStyle/>
        <a:p>
          <a:endParaRPr lang="en-US"/>
        </a:p>
      </dgm:t>
    </dgm:pt>
    <dgm:pt modelId="{54822902-90FE-4468-AF9D-3C5FF5AB6427}" type="pres">
      <dgm:prSet presAssocID="{337B2865-5208-406D-B3C1-DD64B776F9AC}" presName="hierRoot2" presStyleCnt="0">
        <dgm:presLayoutVars>
          <dgm:hierBranch val="init"/>
        </dgm:presLayoutVars>
      </dgm:prSet>
      <dgm:spPr/>
    </dgm:pt>
    <dgm:pt modelId="{F7F182BE-8685-40EF-BBCF-1E24C7245F1E}" type="pres">
      <dgm:prSet presAssocID="{337B2865-5208-406D-B3C1-DD64B776F9AC}" presName="rootComposite" presStyleCnt="0"/>
      <dgm:spPr/>
    </dgm:pt>
    <dgm:pt modelId="{80293B6E-BBB2-4D32-9114-8FE696F63E00}" type="pres">
      <dgm:prSet presAssocID="{337B2865-5208-406D-B3C1-DD64B776F9AC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C352E-2FF2-4599-891E-DCE9B14E2CF0}" type="pres">
      <dgm:prSet presAssocID="{337B2865-5208-406D-B3C1-DD64B776F9AC}" presName="rootConnector" presStyleLbl="node3" presStyleIdx="3" presStyleCnt="13"/>
      <dgm:spPr/>
      <dgm:t>
        <a:bodyPr/>
        <a:lstStyle/>
        <a:p>
          <a:endParaRPr lang="en-US"/>
        </a:p>
      </dgm:t>
    </dgm:pt>
    <dgm:pt modelId="{DEDAF625-E31F-412A-A3EB-1EC4EF353AE3}" type="pres">
      <dgm:prSet presAssocID="{337B2865-5208-406D-B3C1-DD64B776F9AC}" presName="hierChild4" presStyleCnt="0"/>
      <dgm:spPr/>
    </dgm:pt>
    <dgm:pt modelId="{58BC9B6B-5A92-45FA-A0A4-5E4071C4104F}" type="pres">
      <dgm:prSet presAssocID="{337B2865-5208-406D-B3C1-DD64B776F9AC}" presName="hierChild5" presStyleCnt="0"/>
      <dgm:spPr/>
    </dgm:pt>
    <dgm:pt modelId="{DA7CBC44-8659-4D61-B7F4-CD6129DC0635}" type="pres">
      <dgm:prSet presAssocID="{BD91F5B2-8E2C-444C-8749-1DC228ED9B5D}" presName="Name37" presStyleLbl="parChTrans1D3" presStyleIdx="4" presStyleCnt="15"/>
      <dgm:spPr/>
      <dgm:t>
        <a:bodyPr/>
        <a:lstStyle/>
        <a:p>
          <a:endParaRPr lang="en-US"/>
        </a:p>
      </dgm:t>
    </dgm:pt>
    <dgm:pt modelId="{E0E77A96-8DAF-4EE2-BC7B-03424AB835E4}" type="pres">
      <dgm:prSet presAssocID="{80C212A0-3CE2-48AD-A12E-6A10FAD13AB2}" presName="hierRoot2" presStyleCnt="0">
        <dgm:presLayoutVars>
          <dgm:hierBranch val="init"/>
        </dgm:presLayoutVars>
      </dgm:prSet>
      <dgm:spPr/>
    </dgm:pt>
    <dgm:pt modelId="{D1283E91-CC3F-4485-8087-BA3E4D355095}" type="pres">
      <dgm:prSet presAssocID="{80C212A0-3CE2-48AD-A12E-6A10FAD13AB2}" presName="rootComposite" presStyleCnt="0"/>
      <dgm:spPr/>
    </dgm:pt>
    <dgm:pt modelId="{A70D5D3D-D6EC-4003-B977-6DD79FB7160B}" type="pres">
      <dgm:prSet presAssocID="{80C212A0-3CE2-48AD-A12E-6A10FAD13AB2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2024B-96FD-4F07-9F5E-C95CE01E6A12}" type="pres">
      <dgm:prSet presAssocID="{80C212A0-3CE2-48AD-A12E-6A10FAD13AB2}" presName="rootConnector" presStyleLbl="node3" presStyleIdx="4" presStyleCnt="13"/>
      <dgm:spPr/>
      <dgm:t>
        <a:bodyPr/>
        <a:lstStyle/>
        <a:p>
          <a:endParaRPr lang="en-US"/>
        </a:p>
      </dgm:t>
    </dgm:pt>
    <dgm:pt modelId="{16AFA642-3EA5-48AE-A415-93E895192176}" type="pres">
      <dgm:prSet presAssocID="{80C212A0-3CE2-48AD-A12E-6A10FAD13AB2}" presName="hierChild4" presStyleCnt="0"/>
      <dgm:spPr/>
    </dgm:pt>
    <dgm:pt modelId="{3A9F5751-2374-46E8-8F9A-FB3187B5ADF8}" type="pres">
      <dgm:prSet presAssocID="{80C212A0-3CE2-48AD-A12E-6A10FAD13AB2}" presName="hierChild5" presStyleCnt="0"/>
      <dgm:spPr/>
    </dgm:pt>
    <dgm:pt modelId="{68180025-D6A5-46BB-9B61-6B7CD318B13D}" type="pres">
      <dgm:prSet presAssocID="{DB87B756-3025-448B-A58E-54076AD3A04B}" presName="Name37" presStyleLbl="parChTrans1D3" presStyleIdx="5" presStyleCnt="15"/>
      <dgm:spPr/>
      <dgm:t>
        <a:bodyPr/>
        <a:lstStyle/>
        <a:p>
          <a:endParaRPr lang="en-US"/>
        </a:p>
      </dgm:t>
    </dgm:pt>
    <dgm:pt modelId="{1406FB71-D244-4D4C-9A56-FDAB0B523753}" type="pres">
      <dgm:prSet presAssocID="{4744C2C0-45F7-4431-A306-24754A90A8BC}" presName="hierRoot2" presStyleCnt="0">
        <dgm:presLayoutVars>
          <dgm:hierBranch val="init"/>
        </dgm:presLayoutVars>
      </dgm:prSet>
      <dgm:spPr/>
    </dgm:pt>
    <dgm:pt modelId="{92EB1C8E-B288-4134-9D44-20DBB072CFF1}" type="pres">
      <dgm:prSet presAssocID="{4744C2C0-45F7-4431-A306-24754A90A8BC}" presName="rootComposite" presStyleCnt="0"/>
      <dgm:spPr/>
    </dgm:pt>
    <dgm:pt modelId="{B9EB2846-AFF2-45E1-A6FD-89D2E92AE68A}" type="pres">
      <dgm:prSet presAssocID="{4744C2C0-45F7-4431-A306-24754A90A8BC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A1AD1-75AD-4F6E-B63E-4FBA4B717C77}" type="pres">
      <dgm:prSet presAssocID="{4744C2C0-45F7-4431-A306-24754A90A8BC}" presName="rootConnector" presStyleLbl="node3" presStyleIdx="5" presStyleCnt="13"/>
      <dgm:spPr/>
      <dgm:t>
        <a:bodyPr/>
        <a:lstStyle/>
        <a:p>
          <a:endParaRPr lang="en-US"/>
        </a:p>
      </dgm:t>
    </dgm:pt>
    <dgm:pt modelId="{6529D1DE-4774-4E9B-985D-D24DE2C7E110}" type="pres">
      <dgm:prSet presAssocID="{4744C2C0-45F7-4431-A306-24754A90A8BC}" presName="hierChild4" presStyleCnt="0"/>
      <dgm:spPr/>
    </dgm:pt>
    <dgm:pt modelId="{D1902063-294D-4F0F-99DF-B3D144A45F8F}" type="pres">
      <dgm:prSet presAssocID="{4744C2C0-45F7-4431-A306-24754A90A8BC}" presName="hierChild5" presStyleCnt="0"/>
      <dgm:spPr/>
    </dgm:pt>
    <dgm:pt modelId="{5A5E2AD8-7C4A-40D2-9A55-C1B680B989D7}" type="pres">
      <dgm:prSet presAssocID="{0CD4016A-6C8F-4837-BE90-E3FD519267A4}" presName="hierChild5" presStyleCnt="0"/>
      <dgm:spPr/>
    </dgm:pt>
    <dgm:pt modelId="{975B65E0-36B0-4A6B-B220-799686DD34CB}" type="pres">
      <dgm:prSet presAssocID="{2B9C648B-E9A1-4711-AD73-259833BF3ED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71E11A7A-75CA-4C0D-90F9-391617AB1D8B}" type="pres">
      <dgm:prSet presAssocID="{E6085314-E11E-4843-AD57-5378D855EC86}" presName="hierRoot2" presStyleCnt="0">
        <dgm:presLayoutVars>
          <dgm:hierBranch val="init"/>
        </dgm:presLayoutVars>
      </dgm:prSet>
      <dgm:spPr/>
    </dgm:pt>
    <dgm:pt modelId="{933DCEF6-625A-4C4F-9748-20FC875E29C0}" type="pres">
      <dgm:prSet presAssocID="{E6085314-E11E-4843-AD57-5378D855EC86}" presName="rootComposite" presStyleCnt="0"/>
      <dgm:spPr/>
    </dgm:pt>
    <dgm:pt modelId="{14A70163-070B-4DBE-ACF1-9E6BE4AD248C}" type="pres">
      <dgm:prSet presAssocID="{E6085314-E11E-4843-AD57-5378D855EC86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041FAA-D2A9-4D47-99B5-32A3DBA19CD6}" type="pres">
      <dgm:prSet presAssocID="{E6085314-E11E-4843-AD57-5378D855EC86}" presName="rootConnector" presStyleLbl="node2" presStyleIdx="2" presStyleCnt="6"/>
      <dgm:spPr/>
      <dgm:t>
        <a:bodyPr/>
        <a:lstStyle/>
        <a:p>
          <a:endParaRPr lang="en-US"/>
        </a:p>
      </dgm:t>
    </dgm:pt>
    <dgm:pt modelId="{7A60E6ED-6B18-40B3-8BC9-EE3F7AC2E7CB}" type="pres">
      <dgm:prSet presAssocID="{E6085314-E11E-4843-AD57-5378D855EC86}" presName="hierChild4" presStyleCnt="0"/>
      <dgm:spPr/>
    </dgm:pt>
    <dgm:pt modelId="{41EEA47A-FE8A-4129-8A0C-32BFEA0DC20E}" type="pres">
      <dgm:prSet presAssocID="{4B68F28D-2848-4FB6-86B4-F0F7904D92FD}" presName="Name37" presStyleLbl="parChTrans1D3" presStyleIdx="6" presStyleCnt="15"/>
      <dgm:spPr/>
      <dgm:t>
        <a:bodyPr/>
        <a:lstStyle/>
        <a:p>
          <a:endParaRPr lang="en-US"/>
        </a:p>
      </dgm:t>
    </dgm:pt>
    <dgm:pt modelId="{F3AF9E80-8521-4296-8E0D-51D30801AB9B}" type="pres">
      <dgm:prSet presAssocID="{F85AA819-D417-47A8-8219-6A746A9988E0}" presName="hierRoot2" presStyleCnt="0">
        <dgm:presLayoutVars>
          <dgm:hierBranch val="init"/>
        </dgm:presLayoutVars>
      </dgm:prSet>
      <dgm:spPr/>
    </dgm:pt>
    <dgm:pt modelId="{007C9532-37FB-4DD7-991A-5BF1A7003228}" type="pres">
      <dgm:prSet presAssocID="{F85AA819-D417-47A8-8219-6A746A9988E0}" presName="rootComposite" presStyleCnt="0"/>
      <dgm:spPr/>
    </dgm:pt>
    <dgm:pt modelId="{1B3020F3-E1AC-4D6F-B604-BD3EC1D77DE0}" type="pres">
      <dgm:prSet presAssocID="{F85AA819-D417-47A8-8219-6A746A9988E0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ACAA4C-9F03-4E28-90DC-E93F1D871140}" type="pres">
      <dgm:prSet presAssocID="{F85AA819-D417-47A8-8219-6A746A9988E0}" presName="rootConnector" presStyleLbl="node3" presStyleIdx="6" presStyleCnt="13"/>
      <dgm:spPr/>
      <dgm:t>
        <a:bodyPr/>
        <a:lstStyle/>
        <a:p>
          <a:endParaRPr lang="en-US"/>
        </a:p>
      </dgm:t>
    </dgm:pt>
    <dgm:pt modelId="{90550C16-9905-42B4-A92E-5B04ED5F3B11}" type="pres">
      <dgm:prSet presAssocID="{F85AA819-D417-47A8-8219-6A746A9988E0}" presName="hierChild4" presStyleCnt="0"/>
      <dgm:spPr/>
    </dgm:pt>
    <dgm:pt modelId="{46ED5C79-4E9E-4855-9E02-D0A7082B7166}" type="pres">
      <dgm:prSet presAssocID="{F85AA819-D417-47A8-8219-6A746A9988E0}" presName="hierChild5" presStyleCnt="0"/>
      <dgm:spPr/>
    </dgm:pt>
    <dgm:pt modelId="{B49E29EC-4910-4FF8-810E-9E07211B426F}" type="pres">
      <dgm:prSet presAssocID="{94E8A7C7-6AF5-4A38-857C-DBA6D1D5A9FE}" presName="Name37" presStyleLbl="parChTrans1D3" presStyleIdx="7" presStyleCnt="15"/>
      <dgm:spPr/>
      <dgm:t>
        <a:bodyPr/>
        <a:lstStyle/>
        <a:p>
          <a:endParaRPr lang="en-US"/>
        </a:p>
      </dgm:t>
    </dgm:pt>
    <dgm:pt modelId="{1C84E6A1-0FEB-42CF-BE2E-E3C732968704}" type="pres">
      <dgm:prSet presAssocID="{53C4620B-2075-4622-A9A5-F73E4B2F43E5}" presName="hierRoot2" presStyleCnt="0">
        <dgm:presLayoutVars>
          <dgm:hierBranch val="init"/>
        </dgm:presLayoutVars>
      </dgm:prSet>
      <dgm:spPr/>
    </dgm:pt>
    <dgm:pt modelId="{B89347FA-A6B9-42CE-8ADE-5B51ECBA2A2B}" type="pres">
      <dgm:prSet presAssocID="{53C4620B-2075-4622-A9A5-F73E4B2F43E5}" presName="rootComposite" presStyleCnt="0"/>
      <dgm:spPr/>
    </dgm:pt>
    <dgm:pt modelId="{47275153-E5EE-44BA-BBC9-29561894BA88}" type="pres">
      <dgm:prSet presAssocID="{53C4620B-2075-4622-A9A5-F73E4B2F43E5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C8554-E0B5-4572-8B04-220037A0A8EA}" type="pres">
      <dgm:prSet presAssocID="{53C4620B-2075-4622-A9A5-F73E4B2F43E5}" presName="rootConnector" presStyleLbl="node3" presStyleIdx="7" presStyleCnt="13"/>
      <dgm:spPr/>
      <dgm:t>
        <a:bodyPr/>
        <a:lstStyle/>
        <a:p>
          <a:endParaRPr lang="en-US"/>
        </a:p>
      </dgm:t>
    </dgm:pt>
    <dgm:pt modelId="{542A3B8E-D34C-448F-B7AD-2EDDCD787B40}" type="pres">
      <dgm:prSet presAssocID="{53C4620B-2075-4622-A9A5-F73E4B2F43E5}" presName="hierChild4" presStyleCnt="0"/>
      <dgm:spPr/>
    </dgm:pt>
    <dgm:pt modelId="{463CBCAE-CD41-49B9-B7BC-317BC79077EB}" type="pres">
      <dgm:prSet presAssocID="{53C4620B-2075-4622-A9A5-F73E4B2F43E5}" presName="hierChild5" presStyleCnt="0"/>
      <dgm:spPr/>
    </dgm:pt>
    <dgm:pt modelId="{19EDB560-98CB-4602-9E4B-D95D79B082BD}" type="pres">
      <dgm:prSet presAssocID="{E6085314-E11E-4843-AD57-5378D855EC86}" presName="hierChild5" presStyleCnt="0"/>
      <dgm:spPr/>
    </dgm:pt>
    <dgm:pt modelId="{31B94508-B4E6-4F18-BB9F-1EDA8DAB9F2D}" type="pres">
      <dgm:prSet presAssocID="{3BEFC957-7D1E-4E77-920A-01AE8BC2E0CF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8D99AC2-635F-4AF1-BE42-C50882905570}" type="pres">
      <dgm:prSet presAssocID="{0299C962-75DF-46E5-A286-199AF678B807}" presName="hierRoot2" presStyleCnt="0">
        <dgm:presLayoutVars>
          <dgm:hierBranch val="init"/>
        </dgm:presLayoutVars>
      </dgm:prSet>
      <dgm:spPr/>
    </dgm:pt>
    <dgm:pt modelId="{04FB44CB-B62A-41AE-9710-B2A35D3D3D94}" type="pres">
      <dgm:prSet presAssocID="{0299C962-75DF-46E5-A286-199AF678B807}" presName="rootComposite" presStyleCnt="0"/>
      <dgm:spPr/>
    </dgm:pt>
    <dgm:pt modelId="{D361EE01-AAAE-4139-98D0-DB76E4C2AC69}" type="pres">
      <dgm:prSet presAssocID="{0299C962-75DF-46E5-A286-199AF678B80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E7431-81EA-4C01-8BB0-2D8F78697479}" type="pres">
      <dgm:prSet presAssocID="{0299C962-75DF-46E5-A286-199AF678B807}" presName="rootConnector" presStyleLbl="node2" presStyleIdx="3" presStyleCnt="6"/>
      <dgm:spPr/>
      <dgm:t>
        <a:bodyPr/>
        <a:lstStyle/>
        <a:p>
          <a:endParaRPr lang="en-US"/>
        </a:p>
      </dgm:t>
    </dgm:pt>
    <dgm:pt modelId="{D876CFCA-F998-42E2-B064-44D54FF01852}" type="pres">
      <dgm:prSet presAssocID="{0299C962-75DF-46E5-A286-199AF678B807}" presName="hierChild4" presStyleCnt="0"/>
      <dgm:spPr/>
    </dgm:pt>
    <dgm:pt modelId="{2895050C-8C93-4933-BB87-933298EF096E}" type="pres">
      <dgm:prSet presAssocID="{AB5B3F30-278D-42D1-8885-60EED9BABFFF}" presName="Name37" presStyleLbl="parChTrans1D3" presStyleIdx="8" presStyleCnt="15"/>
      <dgm:spPr/>
      <dgm:t>
        <a:bodyPr/>
        <a:lstStyle/>
        <a:p>
          <a:endParaRPr lang="en-US"/>
        </a:p>
      </dgm:t>
    </dgm:pt>
    <dgm:pt modelId="{80F81F62-8C2A-4FA6-B5E2-10337D94A59A}" type="pres">
      <dgm:prSet presAssocID="{B1E8F24D-8D79-4F08-A3E3-45B15994AEF3}" presName="hierRoot2" presStyleCnt="0">
        <dgm:presLayoutVars>
          <dgm:hierBranch val="init"/>
        </dgm:presLayoutVars>
      </dgm:prSet>
      <dgm:spPr/>
    </dgm:pt>
    <dgm:pt modelId="{A597A5CA-3BCC-441C-A0EC-F3C74FA34E08}" type="pres">
      <dgm:prSet presAssocID="{B1E8F24D-8D79-4F08-A3E3-45B15994AEF3}" presName="rootComposite" presStyleCnt="0"/>
      <dgm:spPr/>
    </dgm:pt>
    <dgm:pt modelId="{F6628393-A1D0-4577-BC2D-3E33694C8E2C}" type="pres">
      <dgm:prSet presAssocID="{B1E8F24D-8D79-4F08-A3E3-45B15994AEF3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41E77-4BFE-449C-AC84-0F87E2A484E4}" type="pres">
      <dgm:prSet presAssocID="{B1E8F24D-8D79-4F08-A3E3-45B15994AEF3}" presName="rootConnector" presStyleLbl="node3" presStyleIdx="8" presStyleCnt="13"/>
      <dgm:spPr/>
      <dgm:t>
        <a:bodyPr/>
        <a:lstStyle/>
        <a:p>
          <a:endParaRPr lang="en-US"/>
        </a:p>
      </dgm:t>
    </dgm:pt>
    <dgm:pt modelId="{AF024F07-681D-4146-8CE8-1073EA7D7F61}" type="pres">
      <dgm:prSet presAssocID="{B1E8F24D-8D79-4F08-A3E3-45B15994AEF3}" presName="hierChild4" presStyleCnt="0"/>
      <dgm:spPr/>
    </dgm:pt>
    <dgm:pt modelId="{574A8568-E429-49F8-82BB-46211751BE29}" type="pres">
      <dgm:prSet presAssocID="{B1E8F24D-8D79-4F08-A3E3-45B15994AEF3}" presName="hierChild5" presStyleCnt="0"/>
      <dgm:spPr/>
    </dgm:pt>
    <dgm:pt modelId="{D798D6F5-7E35-483D-8F8E-3BA7EFC73574}" type="pres">
      <dgm:prSet presAssocID="{F25E7C66-3B95-482B-8C97-E1B016C0E693}" presName="Name37" presStyleLbl="parChTrans1D3" presStyleIdx="9" presStyleCnt="15"/>
      <dgm:spPr/>
      <dgm:t>
        <a:bodyPr/>
        <a:lstStyle/>
        <a:p>
          <a:endParaRPr lang="en-US"/>
        </a:p>
      </dgm:t>
    </dgm:pt>
    <dgm:pt modelId="{57DAB9D2-8268-4A15-929D-2D4F31D75999}" type="pres">
      <dgm:prSet presAssocID="{31CF2BAF-DC7A-4BA2-8B7E-09C27A09EA75}" presName="hierRoot2" presStyleCnt="0">
        <dgm:presLayoutVars>
          <dgm:hierBranch val="init"/>
        </dgm:presLayoutVars>
      </dgm:prSet>
      <dgm:spPr/>
    </dgm:pt>
    <dgm:pt modelId="{A727B9EE-83F9-472C-A8FA-E79DCE4B4779}" type="pres">
      <dgm:prSet presAssocID="{31CF2BAF-DC7A-4BA2-8B7E-09C27A09EA75}" presName="rootComposite" presStyleCnt="0"/>
      <dgm:spPr/>
    </dgm:pt>
    <dgm:pt modelId="{2CB8EE8D-BAFE-47B9-B29E-3ED0AD61C85F}" type="pres">
      <dgm:prSet presAssocID="{31CF2BAF-DC7A-4BA2-8B7E-09C27A09EA75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E72CE-A123-4CD8-8B66-F2DA9BF59BD8}" type="pres">
      <dgm:prSet presAssocID="{31CF2BAF-DC7A-4BA2-8B7E-09C27A09EA75}" presName="rootConnector" presStyleLbl="node3" presStyleIdx="9" presStyleCnt="13"/>
      <dgm:spPr/>
      <dgm:t>
        <a:bodyPr/>
        <a:lstStyle/>
        <a:p>
          <a:endParaRPr lang="en-US"/>
        </a:p>
      </dgm:t>
    </dgm:pt>
    <dgm:pt modelId="{301F10D0-9F76-454C-84EB-016453572A99}" type="pres">
      <dgm:prSet presAssocID="{31CF2BAF-DC7A-4BA2-8B7E-09C27A09EA75}" presName="hierChild4" presStyleCnt="0"/>
      <dgm:spPr/>
    </dgm:pt>
    <dgm:pt modelId="{8911F6FC-1ECC-47BE-A73F-67EF35AF3755}" type="pres">
      <dgm:prSet presAssocID="{31CF2BAF-DC7A-4BA2-8B7E-09C27A09EA75}" presName="hierChild5" presStyleCnt="0"/>
      <dgm:spPr/>
    </dgm:pt>
    <dgm:pt modelId="{89502D8B-EEBA-4083-9647-FA65764B65A2}" type="pres">
      <dgm:prSet presAssocID="{61A93FA4-E0DA-4371-80DF-59147439BCD8}" presName="Name37" presStyleLbl="parChTrans1D3" presStyleIdx="10" presStyleCnt="15"/>
      <dgm:spPr/>
      <dgm:t>
        <a:bodyPr/>
        <a:lstStyle/>
        <a:p>
          <a:endParaRPr lang="en-US"/>
        </a:p>
      </dgm:t>
    </dgm:pt>
    <dgm:pt modelId="{A9F1609F-FD2A-417C-A73E-F189691C738E}" type="pres">
      <dgm:prSet presAssocID="{C5C677B6-8B1B-42E0-901B-949C5465D506}" presName="hierRoot2" presStyleCnt="0">
        <dgm:presLayoutVars>
          <dgm:hierBranch val="init"/>
        </dgm:presLayoutVars>
      </dgm:prSet>
      <dgm:spPr/>
    </dgm:pt>
    <dgm:pt modelId="{4A21AEC7-576F-4971-9AA9-9259B4734710}" type="pres">
      <dgm:prSet presAssocID="{C5C677B6-8B1B-42E0-901B-949C5465D506}" presName="rootComposite" presStyleCnt="0"/>
      <dgm:spPr/>
    </dgm:pt>
    <dgm:pt modelId="{9F1D28C3-5916-4CE1-9978-B7827D1694B9}" type="pres">
      <dgm:prSet presAssocID="{C5C677B6-8B1B-42E0-901B-949C5465D506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E2EBD-198F-4314-9264-744386C3131D}" type="pres">
      <dgm:prSet presAssocID="{C5C677B6-8B1B-42E0-901B-949C5465D506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D11A2CEA-DD5B-411A-964B-2D9E28441A2F}" type="pres">
      <dgm:prSet presAssocID="{C5C677B6-8B1B-42E0-901B-949C5465D506}" presName="hierChild4" presStyleCnt="0"/>
      <dgm:spPr/>
    </dgm:pt>
    <dgm:pt modelId="{B04EDC7C-F7B5-4F16-BDFD-5BA59CD2FD8C}" type="pres">
      <dgm:prSet presAssocID="{C5C677B6-8B1B-42E0-901B-949C5465D506}" presName="hierChild5" presStyleCnt="0"/>
      <dgm:spPr/>
    </dgm:pt>
    <dgm:pt modelId="{06E539AC-CA03-43C8-8D8C-10146ABC4C0C}" type="pres">
      <dgm:prSet presAssocID="{CB75AC11-700E-492C-ACA9-CA2EA5931A78}" presName="Name37" presStyleLbl="parChTrans1D3" presStyleIdx="11" presStyleCnt="15"/>
      <dgm:spPr/>
      <dgm:t>
        <a:bodyPr/>
        <a:lstStyle/>
        <a:p>
          <a:endParaRPr lang="en-US"/>
        </a:p>
      </dgm:t>
    </dgm:pt>
    <dgm:pt modelId="{8FDD6819-45D5-4332-9E75-C910C89A77FA}" type="pres">
      <dgm:prSet presAssocID="{AE8E0157-51DA-4FED-A757-692218C2D693}" presName="hierRoot2" presStyleCnt="0">
        <dgm:presLayoutVars>
          <dgm:hierBranch val="init"/>
        </dgm:presLayoutVars>
      </dgm:prSet>
      <dgm:spPr/>
    </dgm:pt>
    <dgm:pt modelId="{9391F789-39EC-447E-B972-CFCC5B4D512B}" type="pres">
      <dgm:prSet presAssocID="{AE8E0157-51DA-4FED-A757-692218C2D693}" presName="rootComposite" presStyleCnt="0"/>
      <dgm:spPr/>
    </dgm:pt>
    <dgm:pt modelId="{CB675A65-28BC-45CD-95D4-36DCA2F148C7}" type="pres">
      <dgm:prSet presAssocID="{AE8E0157-51DA-4FED-A757-692218C2D693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493C5-5B7E-49DE-AFFE-59DDB8B93BB0}" type="pres">
      <dgm:prSet presAssocID="{AE8E0157-51DA-4FED-A757-692218C2D693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A73026CF-08E2-43F3-A320-5B0083F4E129}" type="pres">
      <dgm:prSet presAssocID="{AE8E0157-51DA-4FED-A757-692218C2D693}" presName="hierChild4" presStyleCnt="0"/>
      <dgm:spPr/>
    </dgm:pt>
    <dgm:pt modelId="{12F9B047-B16D-4517-A050-D3E53D837C55}" type="pres">
      <dgm:prSet presAssocID="{AE8E0157-51DA-4FED-A757-692218C2D693}" presName="hierChild5" presStyleCnt="0"/>
      <dgm:spPr/>
    </dgm:pt>
    <dgm:pt modelId="{1A30BA9C-3242-4EBA-9F56-5E7C0E8A805E}" type="pres">
      <dgm:prSet presAssocID="{CC03C4C8-5B6F-4F0F-AB10-39331AF8334F}" presName="Name37" presStyleLbl="parChTrans1D3" presStyleIdx="12" presStyleCnt="15"/>
      <dgm:spPr/>
      <dgm:t>
        <a:bodyPr/>
        <a:lstStyle/>
        <a:p>
          <a:endParaRPr lang="en-US"/>
        </a:p>
      </dgm:t>
    </dgm:pt>
    <dgm:pt modelId="{7FEDA658-39BA-4125-9049-FF0B1609B519}" type="pres">
      <dgm:prSet presAssocID="{AFA2B79D-ED13-446A-AA3E-49DEC6F1CD86}" presName="hierRoot2" presStyleCnt="0">
        <dgm:presLayoutVars>
          <dgm:hierBranch val="init"/>
        </dgm:presLayoutVars>
      </dgm:prSet>
      <dgm:spPr/>
    </dgm:pt>
    <dgm:pt modelId="{B9CCF22A-7BB8-419C-90E8-85B9C2BC1890}" type="pres">
      <dgm:prSet presAssocID="{AFA2B79D-ED13-446A-AA3E-49DEC6F1CD86}" presName="rootComposite" presStyleCnt="0"/>
      <dgm:spPr/>
    </dgm:pt>
    <dgm:pt modelId="{C58AE1C8-32B3-4ADB-8D8F-0FCAD3A4804A}" type="pres">
      <dgm:prSet presAssocID="{AFA2B79D-ED13-446A-AA3E-49DEC6F1CD86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1A850-D823-494E-8F28-64F79792D952}" type="pres">
      <dgm:prSet presAssocID="{AFA2B79D-ED13-446A-AA3E-49DEC6F1CD86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5F45211C-FD15-49ED-A9F9-DFC381787820}" type="pres">
      <dgm:prSet presAssocID="{AFA2B79D-ED13-446A-AA3E-49DEC6F1CD86}" presName="hierChild4" presStyleCnt="0"/>
      <dgm:spPr/>
    </dgm:pt>
    <dgm:pt modelId="{445D8C17-B5A7-461C-81C5-14B2D34F35F8}" type="pres">
      <dgm:prSet presAssocID="{AFA2B79D-ED13-446A-AA3E-49DEC6F1CD86}" presName="hierChild5" presStyleCnt="0"/>
      <dgm:spPr/>
    </dgm:pt>
    <dgm:pt modelId="{F3A9EFD1-6B41-4605-AD1B-4578945C5315}" type="pres">
      <dgm:prSet presAssocID="{0299C962-75DF-46E5-A286-199AF678B807}" presName="hierChild5" presStyleCnt="0"/>
      <dgm:spPr/>
    </dgm:pt>
    <dgm:pt modelId="{7BA24B59-AB8F-4F84-95AB-0AA4D1594DFF}" type="pres">
      <dgm:prSet presAssocID="{1E99A3B3-2900-47B9-A0A5-CCB51CD109E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1C0BDAA-2857-44C3-83F1-600FD8932532}" type="pres">
      <dgm:prSet presAssocID="{E6F2F2FC-2F1C-4C02-8EFA-BB88A5EE6B65}" presName="hierRoot2" presStyleCnt="0">
        <dgm:presLayoutVars>
          <dgm:hierBranch val="init"/>
        </dgm:presLayoutVars>
      </dgm:prSet>
      <dgm:spPr/>
    </dgm:pt>
    <dgm:pt modelId="{4827CA9E-1C45-4261-ACCB-EC9D543930BE}" type="pres">
      <dgm:prSet presAssocID="{E6F2F2FC-2F1C-4C02-8EFA-BB88A5EE6B65}" presName="rootComposite" presStyleCnt="0"/>
      <dgm:spPr/>
    </dgm:pt>
    <dgm:pt modelId="{8CF994BF-E54B-43E3-92EC-2A1D1941E8C5}" type="pres">
      <dgm:prSet presAssocID="{E6F2F2FC-2F1C-4C02-8EFA-BB88A5EE6B6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7E906-AB41-49BD-B02B-75133425F175}" type="pres">
      <dgm:prSet presAssocID="{E6F2F2FC-2F1C-4C02-8EFA-BB88A5EE6B65}" presName="rootConnector" presStyleLbl="node2" presStyleIdx="4" presStyleCnt="6"/>
      <dgm:spPr/>
      <dgm:t>
        <a:bodyPr/>
        <a:lstStyle/>
        <a:p>
          <a:endParaRPr lang="en-US"/>
        </a:p>
      </dgm:t>
    </dgm:pt>
    <dgm:pt modelId="{6A024C4B-9128-4A57-9BC2-85B9F6F02618}" type="pres">
      <dgm:prSet presAssocID="{E6F2F2FC-2F1C-4C02-8EFA-BB88A5EE6B65}" presName="hierChild4" presStyleCnt="0"/>
      <dgm:spPr/>
    </dgm:pt>
    <dgm:pt modelId="{7D3B2001-041B-4D6C-833F-69B84343BFFB}" type="pres">
      <dgm:prSet presAssocID="{E6F2F2FC-2F1C-4C02-8EFA-BB88A5EE6B65}" presName="hierChild5" presStyleCnt="0"/>
      <dgm:spPr/>
    </dgm:pt>
    <dgm:pt modelId="{577B2CF7-36D7-4112-8BE3-FC5E3A247453}" type="pres">
      <dgm:prSet presAssocID="{A039344E-3CDF-4D8E-9D4E-1D5D80FF004E}" presName="Name37" presStyleLbl="parChTrans1D2" presStyleIdx="5" presStyleCnt="7"/>
      <dgm:spPr/>
      <dgm:t>
        <a:bodyPr/>
        <a:lstStyle/>
        <a:p>
          <a:endParaRPr lang="en-US"/>
        </a:p>
      </dgm:t>
    </dgm:pt>
    <dgm:pt modelId="{F0AB3584-5E60-4238-BED0-EDAF9A333139}" type="pres">
      <dgm:prSet presAssocID="{C0783291-7152-4BAA-B013-B3880A5E64EF}" presName="hierRoot2" presStyleCnt="0">
        <dgm:presLayoutVars>
          <dgm:hierBranch val="init"/>
        </dgm:presLayoutVars>
      </dgm:prSet>
      <dgm:spPr/>
    </dgm:pt>
    <dgm:pt modelId="{AC36587B-9153-4C3A-9763-0375F35C06E6}" type="pres">
      <dgm:prSet presAssocID="{C0783291-7152-4BAA-B013-B3880A5E64EF}" presName="rootComposite" presStyleCnt="0"/>
      <dgm:spPr/>
    </dgm:pt>
    <dgm:pt modelId="{780092CE-50E4-4472-8D61-55C656EBE3AD}" type="pres">
      <dgm:prSet presAssocID="{C0783291-7152-4BAA-B013-B3880A5E64EF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4C06E-F20B-4349-9F11-BA8CF6690FEF}" type="pres">
      <dgm:prSet presAssocID="{C0783291-7152-4BAA-B013-B3880A5E64EF}" presName="rootConnector" presStyleLbl="node2" presStyleIdx="5" presStyleCnt="6"/>
      <dgm:spPr/>
      <dgm:t>
        <a:bodyPr/>
        <a:lstStyle/>
        <a:p>
          <a:endParaRPr lang="en-US"/>
        </a:p>
      </dgm:t>
    </dgm:pt>
    <dgm:pt modelId="{38F28104-0B18-4F22-A07D-1E0824C35414}" type="pres">
      <dgm:prSet presAssocID="{C0783291-7152-4BAA-B013-B3880A5E64EF}" presName="hierChild4" presStyleCnt="0"/>
      <dgm:spPr/>
    </dgm:pt>
    <dgm:pt modelId="{FCB37647-90B5-4E1F-A83C-734BF482A08B}" type="pres">
      <dgm:prSet presAssocID="{C0783291-7152-4BAA-B013-B3880A5E64EF}" presName="hierChild5" presStyleCnt="0"/>
      <dgm:spPr/>
    </dgm:pt>
    <dgm:pt modelId="{32A182C0-AA22-416E-98B3-890D7367FED7}" type="pres">
      <dgm:prSet presAssocID="{97876BD7-AA6B-4646-92F9-A626D03C6AB9}" presName="hierChild3" presStyleCnt="0"/>
      <dgm:spPr/>
    </dgm:pt>
    <dgm:pt modelId="{76C49974-8268-4315-A28E-25B4D52B3FAE}" type="pres">
      <dgm:prSet presAssocID="{0417C7F5-6600-4310-B918-1276EFC3D8BE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0CCA69FA-BD18-467A-A0D9-824F72DE5F05}" type="pres">
      <dgm:prSet presAssocID="{2004C6B3-5BF3-4E35-8CA6-E358E81DC3C1}" presName="hierRoot3" presStyleCnt="0">
        <dgm:presLayoutVars>
          <dgm:hierBranch val="init"/>
        </dgm:presLayoutVars>
      </dgm:prSet>
      <dgm:spPr/>
    </dgm:pt>
    <dgm:pt modelId="{6AE9E272-D5B1-4DC3-91D5-76259484294F}" type="pres">
      <dgm:prSet presAssocID="{2004C6B3-5BF3-4E35-8CA6-E358E81DC3C1}" presName="rootComposite3" presStyleCnt="0"/>
      <dgm:spPr/>
    </dgm:pt>
    <dgm:pt modelId="{3E28F2F2-17F9-4E60-A778-908996B7F1FC}" type="pres">
      <dgm:prSet presAssocID="{2004C6B3-5BF3-4E35-8CA6-E358E81DC3C1}" presName="rootText3" presStyleLbl="asst1" presStyleIdx="0" presStyleCnt="3" custScaleX="236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1A541-8490-4002-BAD3-5964633414F6}" type="pres">
      <dgm:prSet presAssocID="{2004C6B3-5BF3-4E35-8CA6-E358E81DC3C1}" presName="rootConnector3" presStyleLbl="asst1" presStyleIdx="0" presStyleCnt="3"/>
      <dgm:spPr/>
      <dgm:t>
        <a:bodyPr/>
        <a:lstStyle/>
        <a:p>
          <a:endParaRPr lang="en-US"/>
        </a:p>
      </dgm:t>
    </dgm:pt>
    <dgm:pt modelId="{8EB147C9-88E1-4E59-99BF-F7ACA162A84C}" type="pres">
      <dgm:prSet presAssocID="{2004C6B3-5BF3-4E35-8CA6-E358E81DC3C1}" presName="hierChild6" presStyleCnt="0"/>
      <dgm:spPr/>
    </dgm:pt>
    <dgm:pt modelId="{01820AD3-4239-4871-A63E-E609DBCE825F}" type="pres">
      <dgm:prSet presAssocID="{2004C6B3-5BF3-4E35-8CA6-E358E81DC3C1}" presName="hierChild7" presStyleCnt="0"/>
      <dgm:spPr/>
    </dgm:pt>
    <dgm:pt modelId="{CAB8E2DE-11F1-4368-96C8-998EE527B53F}" type="pres">
      <dgm:prSet presAssocID="{FE688815-7532-447D-B835-5876D2F01B4F}" presName="Name111" presStyleLbl="parChTrans1D3" presStyleIdx="13" presStyleCnt="15"/>
      <dgm:spPr/>
      <dgm:t>
        <a:bodyPr/>
        <a:lstStyle/>
        <a:p>
          <a:endParaRPr lang="en-US"/>
        </a:p>
      </dgm:t>
    </dgm:pt>
    <dgm:pt modelId="{5BE3E0FA-C1A9-4C12-8FE9-1C02F5F4CDBD}" type="pres">
      <dgm:prSet presAssocID="{C5DC79BD-F9D9-451D-A21C-1CCBD05F247F}" presName="hierRoot3" presStyleCnt="0">
        <dgm:presLayoutVars>
          <dgm:hierBranch val="init"/>
        </dgm:presLayoutVars>
      </dgm:prSet>
      <dgm:spPr/>
    </dgm:pt>
    <dgm:pt modelId="{BFCC06F4-DEFE-4147-8DB4-1D98971A3BB9}" type="pres">
      <dgm:prSet presAssocID="{C5DC79BD-F9D9-451D-A21C-1CCBD05F247F}" presName="rootComposite3" presStyleCnt="0"/>
      <dgm:spPr/>
    </dgm:pt>
    <dgm:pt modelId="{B03B3F2A-AD42-4EB7-9C7C-26CBEB69FAF9}" type="pres">
      <dgm:prSet presAssocID="{C5DC79BD-F9D9-451D-A21C-1CCBD05F247F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4A5C0-96F7-4EDA-A839-C3667EE820D0}" type="pres">
      <dgm:prSet presAssocID="{C5DC79BD-F9D9-451D-A21C-1CCBD05F247F}" presName="rootConnector3" presStyleLbl="asst1" presStyleIdx="1" presStyleCnt="3"/>
      <dgm:spPr/>
      <dgm:t>
        <a:bodyPr/>
        <a:lstStyle/>
        <a:p>
          <a:endParaRPr lang="en-US"/>
        </a:p>
      </dgm:t>
    </dgm:pt>
    <dgm:pt modelId="{203329D0-7D39-4327-9C4E-A1F76280A9CD}" type="pres">
      <dgm:prSet presAssocID="{C5DC79BD-F9D9-451D-A21C-1CCBD05F247F}" presName="hierChild6" presStyleCnt="0"/>
      <dgm:spPr/>
    </dgm:pt>
    <dgm:pt modelId="{9E9AA027-1D56-4B0C-A799-8E86A4ADD4CA}" type="pres">
      <dgm:prSet presAssocID="{C5DC79BD-F9D9-451D-A21C-1CCBD05F247F}" presName="hierChild7" presStyleCnt="0"/>
      <dgm:spPr/>
    </dgm:pt>
    <dgm:pt modelId="{EDA98198-2CC1-4D68-AD8A-B2E9503ECBD0}" type="pres">
      <dgm:prSet presAssocID="{F58460B6-4EBC-4BBC-B95D-6C6F6C325939}" presName="Name111" presStyleLbl="parChTrans1D3" presStyleIdx="14" presStyleCnt="15"/>
      <dgm:spPr/>
      <dgm:t>
        <a:bodyPr/>
        <a:lstStyle/>
        <a:p>
          <a:endParaRPr lang="en-US"/>
        </a:p>
      </dgm:t>
    </dgm:pt>
    <dgm:pt modelId="{08F76EA7-2AA4-4524-8606-3639242CEB5E}" type="pres">
      <dgm:prSet presAssocID="{840ADEDA-D22B-4E6C-94AA-ABAD7577D3F3}" presName="hierRoot3" presStyleCnt="0">
        <dgm:presLayoutVars>
          <dgm:hierBranch val="init"/>
        </dgm:presLayoutVars>
      </dgm:prSet>
      <dgm:spPr/>
    </dgm:pt>
    <dgm:pt modelId="{B60B7E14-B287-4372-924B-F05785B1060C}" type="pres">
      <dgm:prSet presAssocID="{840ADEDA-D22B-4E6C-94AA-ABAD7577D3F3}" presName="rootComposite3" presStyleCnt="0"/>
      <dgm:spPr/>
    </dgm:pt>
    <dgm:pt modelId="{0EC125AA-BCFD-4574-BEF6-D125BD4B5333}" type="pres">
      <dgm:prSet presAssocID="{840ADEDA-D22B-4E6C-94AA-ABAD7577D3F3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A38AE-5275-4ADF-B25A-A4F7D1775168}" type="pres">
      <dgm:prSet presAssocID="{840ADEDA-D22B-4E6C-94AA-ABAD7577D3F3}" presName="rootConnector3" presStyleLbl="asst1" presStyleIdx="2" presStyleCnt="3"/>
      <dgm:spPr/>
      <dgm:t>
        <a:bodyPr/>
        <a:lstStyle/>
        <a:p>
          <a:endParaRPr lang="en-US"/>
        </a:p>
      </dgm:t>
    </dgm:pt>
    <dgm:pt modelId="{05C4636E-1B96-4A3F-8D76-7F47E31BB963}" type="pres">
      <dgm:prSet presAssocID="{840ADEDA-D22B-4E6C-94AA-ABAD7577D3F3}" presName="hierChild6" presStyleCnt="0"/>
      <dgm:spPr/>
    </dgm:pt>
    <dgm:pt modelId="{D0A5F44D-1874-4555-9681-5D540CEEDC9A}" type="pres">
      <dgm:prSet presAssocID="{840ADEDA-D22B-4E6C-94AA-ABAD7577D3F3}" presName="hierChild7" presStyleCnt="0"/>
      <dgm:spPr/>
    </dgm:pt>
  </dgm:ptLst>
  <dgm:cxnLst>
    <dgm:cxn modelId="{FB5B5545-E3A2-425E-AD42-9F880E9DFC8F}" type="presOf" srcId="{DB87B756-3025-448B-A58E-54076AD3A04B}" destId="{68180025-D6A5-46BB-9B61-6B7CD318B13D}" srcOrd="0" destOrd="0" presId="urn:microsoft.com/office/officeart/2005/8/layout/orgChart1"/>
    <dgm:cxn modelId="{7A2EE8AB-C5EA-4011-9229-1998F741E6C8}" type="presOf" srcId="{31CF2BAF-DC7A-4BA2-8B7E-09C27A09EA75}" destId="{2CB8EE8D-BAFE-47B9-B29E-3ED0AD61C85F}" srcOrd="0" destOrd="0" presId="urn:microsoft.com/office/officeart/2005/8/layout/orgChart1"/>
    <dgm:cxn modelId="{29CD8149-3088-42B7-9621-912DB0AE8F11}" type="presOf" srcId="{E95807C5-035B-4F24-BF29-1954C3873E10}" destId="{AAC8100B-CF74-4CBC-9DDA-FFDC3F3D117F}" srcOrd="0" destOrd="0" presId="urn:microsoft.com/office/officeart/2005/8/layout/orgChart1"/>
    <dgm:cxn modelId="{B7080405-9115-454F-9137-62AC9572E764}" srcId="{2004C6B3-5BF3-4E35-8CA6-E358E81DC3C1}" destId="{C5DC79BD-F9D9-451D-A21C-1CCBD05F247F}" srcOrd="0" destOrd="0" parTransId="{FE688815-7532-447D-B835-5876D2F01B4F}" sibTransId="{CF4ECFA3-341A-44A8-B8AC-4AF06A3159B0}"/>
    <dgm:cxn modelId="{493E2433-9919-46BA-9C34-E2DF19CA8ABE}" srcId="{97876BD7-AA6B-4646-92F9-A626D03C6AB9}" destId="{E6F2F2FC-2F1C-4C02-8EFA-BB88A5EE6B65}" srcOrd="4" destOrd="0" parTransId="{1E99A3B3-2900-47B9-A0A5-CCB51CD109E3}" sibTransId="{E7C713A3-85A1-4AB7-B4B7-0D8541B8F6C2}"/>
    <dgm:cxn modelId="{6B793D8B-72B2-4EF8-9986-F3CF23E2C18F}" type="presOf" srcId="{337B2865-5208-406D-B3C1-DD64B776F9AC}" destId="{80293B6E-BBB2-4D32-9114-8FE696F63E00}" srcOrd="0" destOrd="0" presId="urn:microsoft.com/office/officeart/2005/8/layout/orgChart1"/>
    <dgm:cxn modelId="{1F29F78C-1F73-4B9C-8FA4-C4B5BCF33325}" type="presOf" srcId="{AE8E0157-51DA-4FED-A757-692218C2D693}" destId="{CB675A65-28BC-45CD-95D4-36DCA2F148C7}" srcOrd="0" destOrd="0" presId="urn:microsoft.com/office/officeart/2005/8/layout/orgChart1"/>
    <dgm:cxn modelId="{91860578-AFCA-470E-9C54-7B79FB430FE5}" srcId="{FD928A6B-02EB-4969-9AEB-FE1B72FD4D59}" destId="{205B8F7E-ACF0-481D-B3D7-6F95F64529DC}" srcOrd="0" destOrd="0" parTransId="{77BE0393-ABCB-4263-BF11-6BAFB1DF721E}" sibTransId="{8AA3C55C-5F4E-449E-8C20-C35CAA24AC11}"/>
    <dgm:cxn modelId="{40A1C6B2-46DF-45E6-A07F-45F09FEB4138}" type="presOf" srcId="{4744C2C0-45F7-4431-A306-24754A90A8BC}" destId="{CF5A1AD1-75AD-4F6E-B63E-4FBA4B717C77}" srcOrd="1" destOrd="0" presId="urn:microsoft.com/office/officeart/2005/8/layout/orgChart1"/>
    <dgm:cxn modelId="{F6C9EC07-86F6-43EA-85E1-A93173C8E131}" type="presOf" srcId="{C5DC79BD-F9D9-451D-A21C-1CCBD05F247F}" destId="{B03B3F2A-AD42-4EB7-9C7C-26CBEB69FAF9}" srcOrd="0" destOrd="0" presId="urn:microsoft.com/office/officeart/2005/8/layout/orgChart1"/>
    <dgm:cxn modelId="{2AB6E013-25EA-4CF2-83FD-573C87C5BFB7}" type="presOf" srcId="{53C4620B-2075-4622-A9A5-F73E4B2F43E5}" destId="{47275153-E5EE-44BA-BBC9-29561894BA88}" srcOrd="0" destOrd="0" presId="urn:microsoft.com/office/officeart/2005/8/layout/orgChart1"/>
    <dgm:cxn modelId="{5522955A-E840-4F53-9127-9A39542B6A7D}" type="presOf" srcId="{BD91F5B2-8E2C-444C-8749-1DC228ED9B5D}" destId="{DA7CBC44-8659-4D61-B7F4-CD6129DC0635}" srcOrd="0" destOrd="0" presId="urn:microsoft.com/office/officeart/2005/8/layout/orgChart1"/>
    <dgm:cxn modelId="{F5752478-D0B2-4B1C-A93D-C2AF45F61808}" type="presOf" srcId="{AFA2B79D-ED13-446A-AA3E-49DEC6F1CD86}" destId="{27F1A850-D823-494E-8F28-64F79792D952}" srcOrd="1" destOrd="0" presId="urn:microsoft.com/office/officeart/2005/8/layout/orgChart1"/>
    <dgm:cxn modelId="{CE6DD194-FE77-4F0D-A3FC-C46EEEBD7E99}" type="presOf" srcId="{C0A37B3B-149D-41A9-B0CB-452B4A07B94E}" destId="{99532994-22FE-456C-B411-99887A78873C}" srcOrd="0" destOrd="0" presId="urn:microsoft.com/office/officeart/2005/8/layout/orgChart1"/>
    <dgm:cxn modelId="{C2E74F46-029D-4D7D-9DFC-B5296AACF301}" srcId="{97876BD7-AA6B-4646-92F9-A626D03C6AB9}" destId="{2004C6B3-5BF3-4E35-8CA6-E358E81DC3C1}" srcOrd="5" destOrd="0" parTransId="{0417C7F5-6600-4310-B918-1276EFC3D8BE}" sibTransId="{DA9926E5-C760-40B0-BFC1-C3230E63A026}"/>
    <dgm:cxn modelId="{1D6A2E60-C0E6-4852-BBB9-36A16C551FED}" srcId="{FD928A6B-02EB-4969-9AEB-FE1B72FD4D59}" destId="{7A646811-05D4-4345-AFA2-54BB1F06771D}" srcOrd="2" destOrd="0" parTransId="{E95807C5-035B-4F24-BF29-1954C3873E10}" sibTransId="{B8C8DB95-7F30-42C5-9732-46E515CF872B}"/>
    <dgm:cxn modelId="{613C5DFE-AC8E-43CA-984F-32888B94AA3F}" type="presOf" srcId="{4744C2C0-45F7-4431-A306-24754A90A8BC}" destId="{B9EB2846-AFF2-45E1-A6FD-89D2E92AE68A}" srcOrd="0" destOrd="0" presId="urn:microsoft.com/office/officeart/2005/8/layout/orgChart1"/>
    <dgm:cxn modelId="{35048D80-9E37-4B35-BFA4-8735E4664E27}" type="presOf" srcId="{205B8F7E-ACF0-481D-B3D7-6F95F64529DC}" destId="{8A3C806E-112A-425B-93AC-FE0DE4B43801}" srcOrd="0" destOrd="0" presId="urn:microsoft.com/office/officeart/2005/8/layout/orgChart1"/>
    <dgm:cxn modelId="{365E0DE1-42B6-475F-A5C1-3B00B92BF84D}" type="presOf" srcId="{E6F2F2FC-2F1C-4C02-8EFA-BB88A5EE6B65}" destId="{8CF994BF-E54B-43E3-92EC-2A1D1941E8C5}" srcOrd="0" destOrd="0" presId="urn:microsoft.com/office/officeart/2005/8/layout/orgChart1"/>
    <dgm:cxn modelId="{79AA85D4-CC0D-4E2A-9207-2A6DE8FD677F}" srcId="{97876BD7-AA6B-4646-92F9-A626D03C6AB9}" destId="{0CD4016A-6C8F-4837-BE90-E3FD519267A4}" srcOrd="1" destOrd="0" parTransId="{ECC0CC21-DE77-4828-8234-4FBC29C66D30}" sibTransId="{61EEAB43-7FD1-4AF1-9341-724C5B155AAD}"/>
    <dgm:cxn modelId="{E4F11FC1-4AAC-451C-9034-F0659CD6A852}" type="presOf" srcId="{7A646811-05D4-4345-AFA2-54BB1F06771D}" destId="{3C0D87F8-5016-4F84-8BB5-1C93A385E4AA}" srcOrd="1" destOrd="0" presId="urn:microsoft.com/office/officeart/2005/8/layout/orgChart1"/>
    <dgm:cxn modelId="{5F408CCA-F817-41B3-87B9-778153C2439C}" type="presOf" srcId="{ECC0CC21-DE77-4828-8234-4FBC29C66D30}" destId="{FAFF8B58-F0D5-406D-8554-8EC3804CCC04}" srcOrd="0" destOrd="0" presId="urn:microsoft.com/office/officeart/2005/8/layout/orgChart1"/>
    <dgm:cxn modelId="{A971E993-48DF-4270-B49F-3019F86F5D63}" type="presOf" srcId="{AE8E0157-51DA-4FED-A757-692218C2D693}" destId="{AA5493C5-5B7E-49DE-AFFE-59DDB8B93BB0}" srcOrd="1" destOrd="0" presId="urn:microsoft.com/office/officeart/2005/8/layout/orgChart1"/>
    <dgm:cxn modelId="{61D072A0-CA8E-4CA0-87EC-D46E4C3A4C2A}" type="presOf" srcId="{F25E7C66-3B95-482B-8C97-E1B016C0E693}" destId="{D798D6F5-7E35-483D-8F8E-3BA7EFC73574}" srcOrd="0" destOrd="0" presId="urn:microsoft.com/office/officeart/2005/8/layout/orgChart1"/>
    <dgm:cxn modelId="{37AB6531-6EDC-4470-824A-43E0539C1589}" srcId="{0299C962-75DF-46E5-A286-199AF678B807}" destId="{31CF2BAF-DC7A-4BA2-8B7E-09C27A09EA75}" srcOrd="1" destOrd="0" parTransId="{F25E7C66-3B95-482B-8C97-E1B016C0E693}" sibTransId="{9F2FD5FD-55E8-4617-BC05-B7EAC78C5D79}"/>
    <dgm:cxn modelId="{48661FC0-053E-4C2C-BE5E-9F80DCF1104C}" srcId="{97876BD7-AA6B-4646-92F9-A626D03C6AB9}" destId="{C0783291-7152-4BAA-B013-B3880A5E64EF}" srcOrd="6" destOrd="0" parTransId="{A039344E-3CDF-4D8E-9D4E-1D5D80FF004E}" sibTransId="{B202C91D-E0A7-44C6-BC6D-201DA050FCDD}"/>
    <dgm:cxn modelId="{D2AB386F-8C80-4D08-8230-9E273E84A3C8}" type="presOf" srcId="{C0783291-7152-4BAA-B013-B3880A5E64EF}" destId="{780092CE-50E4-4472-8D61-55C656EBE3AD}" srcOrd="0" destOrd="0" presId="urn:microsoft.com/office/officeart/2005/8/layout/orgChart1"/>
    <dgm:cxn modelId="{89181CDE-BDA0-43A6-B761-7B1904BFEEC8}" srcId="{E6085314-E11E-4843-AD57-5378D855EC86}" destId="{53C4620B-2075-4622-A9A5-F73E4B2F43E5}" srcOrd="1" destOrd="0" parTransId="{94E8A7C7-6AF5-4A38-857C-DBA6D1D5A9FE}" sibTransId="{B2235203-1F34-4D7A-8F41-B9B13DB667FC}"/>
    <dgm:cxn modelId="{A92A3071-723C-4FDE-A7DF-536109520100}" srcId="{0299C962-75DF-46E5-A286-199AF678B807}" destId="{C5C677B6-8B1B-42E0-901B-949C5465D506}" srcOrd="2" destOrd="0" parTransId="{61A93FA4-E0DA-4371-80DF-59147439BCD8}" sibTransId="{F429D724-8E44-4A10-9D3B-BDCAFEEFE64D}"/>
    <dgm:cxn modelId="{B4AA0717-B25F-45E1-A9C6-89A1689593D0}" type="presOf" srcId="{840ADEDA-D22B-4E6C-94AA-ABAD7577D3F3}" destId="{E88A38AE-5275-4ADF-B25A-A4F7D1775168}" srcOrd="1" destOrd="0" presId="urn:microsoft.com/office/officeart/2005/8/layout/orgChart1"/>
    <dgm:cxn modelId="{6A64F19B-FFBE-4A21-AEEB-1F5130B2A46B}" type="presOf" srcId="{C5DC79BD-F9D9-451D-A21C-1CCBD05F247F}" destId="{9D44A5C0-96F7-4EDA-A839-C3667EE820D0}" srcOrd="1" destOrd="0" presId="urn:microsoft.com/office/officeart/2005/8/layout/orgChart1"/>
    <dgm:cxn modelId="{6B45170A-A435-43C3-8A7B-4CD28DC5B4A0}" srcId="{0299C962-75DF-46E5-A286-199AF678B807}" destId="{B1E8F24D-8D79-4F08-A3E3-45B15994AEF3}" srcOrd="0" destOrd="0" parTransId="{AB5B3F30-278D-42D1-8885-60EED9BABFFF}" sibTransId="{EC111AA2-74FB-470E-BC3F-96A41CE1B1EE}"/>
    <dgm:cxn modelId="{E0AFC533-CA8A-40AC-ADC1-301B25AA43B2}" type="presOf" srcId="{0CD4016A-6C8F-4837-BE90-E3FD519267A4}" destId="{45A24852-5818-4F05-AEF7-60B9EB777BB6}" srcOrd="1" destOrd="0" presId="urn:microsoft.com/office/officeart/2005/8/layout/orgChart1"/>
    <dgm:cxn modelId="{B44EA729-C866-40AE-91B1-6073A922B16B}" type="presOf" srcId="{A039344E-3CDF-4D8E-9D4E-1D5D80FF004E}" destId="{577B2CF7-36D7-4112-8BE3-FC5E3A247453}" srcOrd="0" destOrd="0" presId="urn:microsoft.com/office/officeart/2005/8/layout/orgChart1"/>
    <dgm:cxn modelId="{A49937DA-B9C7-4DEA-9802-643F43E39126}" type="presOf" srcId="{53C4620B-2075-4622-A9A5-F73E4B2F43E5}" destId="{C10C8554-E0B5-4572-8B04-220037A0A8EA}" srcOrd="1" destOrd="0" presId="urn:microsoft.com/office/officeart/2005/8/layout/orgChart1"/>
    <dgm:cxn modelId="{2836979E-189E-47C1-BFB9-2001F66E9184}" type="presOf" srcId="{8F38DA11-7195-4589-937A-F8FDB3A516CB}" destId="{66DB6A27-7D81-47E1-A914-20ADD91D9DD3}" srcOrd="0" destOrd="0" presId="urn:microsoft.com/office/officeart/2005/8/layout/orgChart1"/>
    <dgm:cxn modelId="{CAE03409-6C38-4DDC-9AB0-FFC5459D8C46}" type="presOf" srcId="{E6F2F2FC-2F1C-4C02-8EFA-BB88A5EE6B65}" destId="{1AD7E906-AB41-49BD-B02B-75133425F175}" srcOrd="1" destOrd="0" presId="urn:microsoft.com/office/officeart/2005/8/layout/orgChart1"/>
    <dgm:cxn modelId="{D76F53D6-AD7C-4DED-8B63-7D013C6ABF0C}" type="presOf" srcId="{31CF2BAF-DC7A-4BA2-8B7E-09C27A09EA75}" destId="{53AE72CE-A123-4CD8-8B66-F2DA9BF59BD8}" srcOrd="1" destOrd="0" presId="urn:microsoft.com/office/officeart/2005/8/layout/orgChart1"/>
    <dgm:cxn modelId="{BABAF0F7-3A07-4CD1-99E4-CA90CAD06B58}" type="presOf" srcId="{FD928A6B-02EB-4969-9AEB-FE1B72FD4D59}" destId="{EEB9A42C-C628-473F-A07B-62F89BC8E257}" srcOrd="0" destOrd="0" presId="urn:microsoft.com/office/officeart/2005/8/layout/orgChart1"/>
    <dgm:cxn modelId="{7714ECC9-1C33-4D5D-90DF-2EA22AE125E4}" type="presOf" srcId="{2004C6B3-5BF3-4E35-8CA6-E358E81DC3C1}" destId="{F2F1A541-8490-4002-BAD3-5964633414F6}" srcOrd="1" destOrd="0" presId="urn:microsoft.com/office/officeart/2005/8/layout/orgChart1"/>
    <dgm:cxn modelId="{B35DBEFA-A351-4750-9ED6-AF1FD4616B91}" type="presOf" srcId="{AB5B3F30-278D-42D1-8885-60EED9BABFFF}" destId="{2895050C-8C93-4933-BB87-933298EF096E}" srcOrd="0" destOrd="0" presId="urn:microsoft.com/office/officeart/2005/8/layout/orgChart1"/>
    <dgm:cxn modelId="{A5A83B7A-48E2-4FF4-82C7-10C7DE3C2A65}" type="presOf" srcId="{C0783291-7152-4BAA-B013-B3880A5E64EF}" destId="{E294C06E-F20B-4349-9F11-BA8CF6690FEF}" srcOrd="1" destOrd="0" presId="urn:microsoft.com/office/officeart/2005/8/layout/orgChart1"/>
    <dgm:cxn modelId="{8F0BE872-4CFE-484F-B3B9-4A99F6BA4849}" srcId="{97876BD7-AA6B-4646-92F9-A626D03C6AB9}" destId="{FD928A6B-02EB-4969-9AEB-FE1B72FD4D59}" srcOrd="0" destOrd="0" parTransId="{17E32D6C-1A62-47AC-8FDE-A0A486470279}" sibTransId="{C8B0A866-F4EC-4D03-A596-C1538EF585FD}"/>
    <dgm:cxn modelId="{DF03CA3F-AD47-4914-AF0C-63165B79349E}" type="presOf" srcId="{C5C677B6-8B1B-42E0-901B-949C5465D506}" destId="{6DFE2EBD-198F-4314-9264-744386C3131D}" srcOrd="1" destOrd="0" presId="urn:microsoft.com/office/officeart/2005/8/layout/orgChart1"/>
    <dgm:cxn modelId="{B6F6B441-5F51-45DC-AB97-1459651C366B}" type="presOf" srcId="{FE688815-7532-447D-B835-5876D2F01B4F}" destId="{CAB8E2DE-11F1-4368-96C8-998EE527B53F}" srcOrd="0" destOrd="0" presId="urn:microsoft.com/office/officeart/2005/8/layout/orgChart1"/>
    <dgm:cxn modelId="{C9E73016-BCFA-4A35-9E8A-2CE7F7CBCD86}" type="presOf" srcId="{B1E8F24D-8D79-4F08-A3E3-45B15994AEF3}" destId="{A6B41E77-4BFE-449C-AC84-0F87E2A484E4}" srcOrd="1" destOrd="0" presId="urn:microsoft.com/office/officeart/2005/8/layout/orgChart1"/>
    <dgm:cxn modelId="{10120423-3D74-4013-84E1-830D0843FAE7}" type="presOf" srcId="{CC03C4C8-5B6F-4F0F-AB10-39331AF8334F}" destId="{1A30BA9C-3242-4EBA-9F56-5E7C0E8A805E}" srcOrd="0" destOrd="0" presId="urn:microsoft.com/office/officeart/2005/8/layout/orgChart1"/>
    <dgm:cxn modelId="{92C59B1C-3AAA-45AC-B420-C209E51A1504}" type="presOf" srcId="{77BE0393-ABCB-4263-BF11-6BAFB1DF721E}" destId="{862E4410-A09F-488E-8E10-A59E66A2F6AA}" srcOrd="0" destOrd="0" presId="urn:microsoft.com/office/officeart/2005/8/layout/orgChart1"/>
    <dgm:cxn modelId="{1DC09A03-0B08-409B-915B-72226442CAFB}" type="presOf" srcId="{840ADEDA-D22B-4E6C-94AA-ABAD7577D3F3}" destId="{0EC125AA-BCFD-4574-BEF6-D125BD4B5333}" srcOrd="0" destOrd="0" presId="urn:microsoft.com/office/officeart/2005/8/layout/orgChart1"/>
    <dgm:cxn modelId="{167266BF-55B1-4395-9B28-FB121EA5AB0C}" type="presOf" srcId="{FD928A6B-02EB-4969-9AEB-FE1B72FD4D59}" destId="{EA19A5BA-DD7F-4942-ACC9-42878C7960FA}" srcOrd="1" destOrd="0" presId="urn:microsoft.com/office/officeart/2005/8/layout/orgChart1"/>
    <dgm:cxn modelId="{AF6672E8-B1F2-41F8-9E66-FD84F84EE601}" srcId="{2361A6B2-1D8F-404D-BBDF-20D4ADDF87E6}" destId="{97876BD7-AA6B-4646-92F9-A626D03C6AB9}" srcOrd="0" destOrd="0" parTransId="{0EDD866C-4995-4414-B944-F27EF2C8351B}" sibTransId="{78C0787F-B13E-4DBA-849A-8B9B8620061A}"/>
    <dgm:cxn modelId="{D183EB32-1246-4FFF-BC5B-F4D9BA8662AF}" type="presOf" srcId="{0299C962-75DF-46E5-A286-199AF678B807}" destId="{D361EE01-AAAE-4139-98D0-DB76E4C2AC69}" srcOrd="0" destOrd="0" presId="urn:microsoft.com/office/officeart/2005/8/layout/orgChart1"/>
    <dgm:cxn modelId="{7A3453B5-83F8-456D-AA48-4676FD8407CC}" type="presOf" srcId="{A31AA24A-D40B-4C10-B0C9-9EB124BE65B4}" destId="{A59A8D00-BABC-4489-AB72-0032E53576A4}" srcOrd="0" destOrd="0" presId="urn:microsoft.com/office/officeart/2005/8/layout/orgChart1"/>
    <dgm:cxn modelId="{2EE5CC82-5904-4823-8C6B-9FE984026993}" type="presOf" srcId="{2361A6B2-1D8F-404D-BBDF-20D4ADDF87E6}" destId="{7122CB77-1628-441A-8233-8D90DAF97E52}" srcOrd="0" destOrd="0" presId="urn:microsoft.com/office/officeart/2005/8/layout/orgChart1"/>
    <dgm:cxn modelId="{DD6144AE-4655-4099-A010-563E122266A4}" type="presOf" srcId="{0417C7F5-6600-4310-B918-1276EFC3D8BE}" destId="{76C49974-8268-4315-A28E-25B4D52B3FAE}" srcOrd="0" destOrd="0" presId="urn:microsoft.com/office/officeart/2005/8/layout/orgChart1"/>
    <dgm:cxn modelId="{774A901B-7812-4E49-9A7C-68586626C410}" type="presOf" srcId="{F85AA819-D417-47A8-8219-6A746A9988E0}" destId="{1B3020F3-E1AC-4D6F-B604-BD3EC1D77DE0}" srcOrd="0" destOrd="0" presId="urn:microsoft.com/office/officeart/2005/8/layout/orgChart1"/>
    <dgm:cxn modelId="{7F78E1A1-7B6E-4DC5-9B69-274C8333C550}" type="presOf" srcId="{2004C6B3-5BF3-4E35-8CA6-E358E81DC3C1}" destId="{3E28F2F2-17F9-4E60-A778-908996B7F1FC}" srcOrd="0" destOrd="0" presId="urn:microsoft.com/office/officeart/2005/8/layout/orgChart1"/>
    <dgm:cxn modelId="{CD9E88CC-0C6A-42DF-90E6-3AB8DE40D9B9}" type="presOf" srcId="{7A646811-05D4-4345-AFA2-54BB1F06771D}" destId="{CCFB616E-522E-42B0-851E-F1E01DB7A83A}" srcOrd="0" destOrd="0" presId="urn:microsoft.com/office/officeart/2005/8/layout/orgChart1"/>
    <dgm:cxn modelId="{964EF4AB-DEDA-4661-B112-71686475CD9C}" srcId="{97876BD7-AA6B-4646-92F9-A626D03C6AB9}" destId="{0299C962-75DF-46E5-A286-199AF678B807}" srcOrd="3" destOrd="0" parTransId="{3BEFC957-7D1E-4E77-920A-01AE8BC2E0CF}" sibTransId="{88A3ACD3-2834-43F1-A258-9FE86778DB4F}"/>
    <dgm:cxn modelId="{66CA4E42-8588-4AC9-BBCB-B1C4A7E8CC27}" type="presOf" srcId="{97876BD7-AA6B-4646-92F9-A626D03C6AB9}" destId="{023B47FD-F7E0-4AB7-93F1-DBE3AD63FB10}" srcOrd="0" destOrd="0" presId="urn:microsoft.com/office/officeart/2005/8/layout/orgChart1"/>
    <dgm:cxn modelId="{2BD8DC01-FDED-4B8B-834E-36CC0FE3BA33}" srcId="{0299C962-75DF-46E5-A286-199AF678B807}" destId="{AFA2B79D-ED13-446A-AA3E-49DEC6F1CD86}" srcOrd="4" destOrd="0" parTransId="{CC03C4C8-5B6F-4F0F-AB10-39331AF8334F}" sibTransId="{46D09166-3184-4412-B749-0002DEA8A3FF}"/>
    <dgm:cxn modelId="{8ACD1F32-428F-4AF8-B7E8-0B45718936A2}" type="presOf" srcId="{94E8A7C7-6AF5-4A38-857C-DBA6D1D5A9FE}" destId="{B49E29EC-4910-4FF8-810E-9E07211B426F}" srcOrd="0" destOrd="0" presId="urn:microsoft.com/office/officeart/2005/8/layout/orgChart1"/>
    <dgm:cxn modelId="{CC520AB2-7C22-4219-9118-621466B66FC1}" srcId="{2004C6B3-5BF3-4E35-8CA6-E358E81DC3C1}" destId="{840ADEDA-D22B-4E6C-94AA-ABAD7577D3F3}" srcOrd="1" destOrd="0" parTransId="{F58460B6-4EBC-4BBC-B95D-6C6F6C325939}" sibTransId="{E6151722-AC84-4C10-95E8-97A996DEAF37}"/>
    <dgm:cxn modelId="{A1366D91-E257-4992-8665-777C8FA8A1CE}" type="presOf" srcId="{337B2865-5208-406D-B3C1-DD64B776F9AC}" destId="{8E0C352E-2FF2-4599-891E-DCE9B14E2CF0}" srcOrd="1" destOrd="0" presId="urn:microsoft.com/office/officeart/2005/8/layout/orgChart1"/>
    <dgm:cxn modelId="{38D27144-C509-4C9D-B770-7FCC6F54313C}" srcId="{E6085314-E11E-4843-AD57-5378D855EC86}" destId="{F85AA819-D417-47A8-8219-6A746A9988E0}" srcOrd="0" destOrd="0" parTransId="{4B68F28D-2848-4FB6-86B4-F0F7904D92FD}" sibTransId="{C380DEBD-0966-4B5A-885B-86F6DB39D294}"/>
    <dgm:cxn modelId="{D4B177A5-11B4-431C-85B9-E90FDB45AC53}" type="presOf" srcId="{F85AA819-D417-47A8-8219-6A746A9988E0}" destId="{A0ACAA4C-9F03-4E28-90DC-E93F1D871140}" srcOrd="1" destOrd="0" presId="urn:microsoft.com/office/officeart/2005/8/layout/orgChart1"/>
    <dgm:cxn modelId="{F485E7E4-7BB9-4C0C-9E92-13857FB12C51}" type="presOf" srcId="{B1E8F24D-8D79-4F08-A3E3-45B15994AEF3}" destId="{F6628393-A1D0-4577-BC2D-3E33694C8E2C}" srcOrd="0" destOrd="0" presId="urn:microsoft.com/office/officeart/2005/8/layout/orgChart1"/>
    <dgm:cxn modelId="{783218CB-2353-4AC9-BCEE-A04C78771908}" type="presOf" srcId="{97876BD7-AA6B-4646-92F9-A626D03C6AB9}" destId="{7BABB0AB-BF03-47BC-A1B1-A8FCDF93A26B}" srcOrd="1" destOrd="0" presId="urn:microsoft.com/office/officeart/2005/8/layout/orgChart1"/>
    <dgm:cxn modelId="{5BC68B68-05A8-4E6F-9E83-450679D58E31}" srcId="{0299C962-75DF-46E5-A286-199AF678B807}" destId="{AE8E0157-51DA-4FED-A757-692218C2D693}" srcOrd="3" destOrd="0" parTransId="{CB75AC11-700E-492C-ACA9-CA2EA5931A78}" sibTransId="{CFBBF920-68AC-4FD5-AB74-E889ECE0D7C2}"/>
    <dgm:cxn modelId="{8333D480-9CC3-4C90-B79D-349372757345}" type="presOf" srcId="{80C212A0-3CE2-48AD-A12E-6A10FAD13AB2}" destId="{8662024B-96FD-4F07-9F5E-C95CE01E6A12}" srcOrd="1" destOrd="0" presId="urn:microsoft.com/office/officeart/2005/8/layout/orgChart1"/>
    <dgm:cxn modelId="{E41DCE6D-D785-4854-9956-554D4E26D15F}" type="presOf" srcId="{17E32D6C-1A62-47AC-8FDE-A0A486470279}" destId="{23FACF01-34DE-4529-9928-8A8D50B470AF}" srcOrd="0" destOrd="0" presId="urn:microsoft.com/office/officeart/2005/8/layout/orgChart1"/>
    <dgm:cxn modelId="{A585D13F-D90C-4693-BA02-426495654217}" type="presOf" srcId="{4B68F28D-2848-4FB6-86B4-F0F7904D92FD}" destId="{41EEA47A-FE8A-4129-8A0C-32BFEA0DC20E}" srcOrd="0" destOrd="0" presId="urn:microsoft.com/office/officeart/2005/8/layout/orgChart1"/>
    <dgm:cxn modelId="{53EED2AE-2088-4C17-8DD5-83C5170F034D}" type="presOf" srcId="{205B8F7E-ACF0-481D-B3D7-6F95F64529DC}" destId="{57F962BD-3C70-4FB5-A7A2-7B2E5F8755B4}" srcOrd="1" destOrd="0" presId="urn:microsoft.com/office/officeart/2005/8/layout/orgChart1"/>
    <dgm:cxn modelId="{68DF96A5-350B-4DC0-8E37-16C9DDA640A7}" type="presOf" srcId="{C5C677B6-8B1B-42E0-901B-949C5465D506}" destId="{9F1D28C3-5916-4CE1-9978-B7827D1694B9}" srcOrd="0" destOrd="0" presId="urn:microsoft.com/office/officeart/2005/8/layout/orgChart1"/>
    <dgm:cxn modelId="{2EC12268-6AC6-4D7C-BDF1-48CB4E2BACC2}" srcId="{0CD4016A-6C8F-4837-BE90-E3FD519267A4}" destId="{337B2865-5208-406D-B3C1-DD64B776F9AC}" srcOrd="0" destOrd="0" parTransId="{A31AA24A-D40B-4C10-B0C9-9EB124BE65B4}" sibTransId="{C462F3BF-33C1-429F-8BE6-0D65EC9EBF4D}"/>
    <dgm:cxn modelId="{5FEDA827-F699-4C8A-87D5-70F11BCD2BAC}" type="presOf" srcId="{0299C962-75DF-46E5-A286-199AF678B807}" destId="{185E7431-81EA-4C01-8BB0-2D8F78697479}" srcOrd="1" destOrd="0" presId="urn:microsoft.com/office/officeart/2005/8/layout/orgChart1"/>
    <dgm:cxn modelId="{94116F46-485B-4853-8104-614BC0A7AFA5}" srcId="{97876BD7-AA6B-4646-92F9-A626D03C6AB9}" destId="{E6085314-E11E-4843-AD57-5378D855EC86}" srcOrd="2" destOrd="0" parTransId="{2B9C648B-E9A1-4711-AD73-259833BF3EDA}" sibTransId="{00D08CB7-F2DB-49B3-B0EF-CCBE62A525BB}"/>
    <dgm:cxn modelId="{68027F27-8A9C-4A1A-81C8-25AB5E6E75C6}" type="presOf" srcId="{61A93FA4-E0DA-4371-80DF-59147439BCD8}" destId="{89502D8B-EEBA-4083-9647-FA65764B65A2}" srcOrd="0" destOrd="0" presId="urn:microsoft.com/office/officeart/2005/8/layout/orgChart1"/>
    <dgm:cxn modelId="{8C0B11EE-0FD6-40F7-8BFE-0262B7A864B6}" type="presOf" srcId="{E6085314-E11E-4843-AD57-5378D855EC86}" destId="{14A70163-070B-4DBE-ACF1-9E6BE4AD248C}" srcOrd="0" destOrd="0" presId="urn:microsoft.com/office/officeart/2005/8/layout/orgChart1"/>
    <dgm:cxn modelId="{647C94C9-F35F-43AD-BE2C-8DD603B62CBD}" type="presOf" srcId="{0CD4016A-6C8F-4837-BE90-E3FD519267A4}" destId="{8D171542-8E06-43A5-B910-597378B1B82A}" srcOrd="0" destOrd="0" presId="urn:microsoft.com/office/officeart/2005/8/layout/orgChart1"/>
    <dgm:cxn modelId="{82A5D847-5F52-4B83-9AEC-77236162CF42}" type="presOf" srcId="{3BEFC957-7D1E-4E77-920A-01AE8BC2E0CF}" destId="{31B94508-B4E6-4F18-BB9F-1EDA8DAB9F2D}" srcOrd="0" destOrd="0" presId="urn:microsoft.com/office/officeart/2005/8/layout/orgChart1"/>
    <dgm:cxn modelId="{FECCD8E0-B900-457F-A3B2-3EC866B2B956}" srcId="{FD928A6B-02EB-4969-9AEB-FE1B72FD4D59}" destId="{C0A37B3B-149D-41A9-B0CB-452B4A07B94E}" srcOrd="1" destOrd="0" parTransId="{8F38DA11-7195-4589-937A-F8FDB3A516CB}" sibTransId="{A1464963-43C6-43F5-980F-6CDBF7ECACE4}"/>
    <dgm:cxn modelId="{682519D4-FEEA-41BB-9017-C19D5E862439}" type="presOf" srcId="{E6085314-E11E-4843-AD57-5378D855EC86}" destId="{74041FAA-D2A9-4D47-99B5-32A3DBA19CD6}" srcOrd="1" destOrd="0" presId="urn:microsoft.com/office/officeart/2005/8/layout/orgChart1"/>
    <dgm:cxn modelId="{77AB18B0-5FBA-4A45-9B38-9398E5E2912F}" type="presOf" srcId="{80C212A0-3CE2-48AD-A12E-6A10FAD13AB2}" destId="{A70D5D3D-D6EC-4003-B977-6DD79FB7160B}" srcOrd="0" destOrd="0" presId="urn:microsoft.com/office/officeart/2005/8/layout/orgChart1"/>
    <dgm:cxn modelId="{81326DDF-65FD-4942-B15F-BDF5F837FCB3}" type="presOf" srcId="{F58460B6-4EBC-4BBC-B95D-6C6F6C325939}" destId="{EDA98198-2CC1-4D68-AD8A-B2E9503ECBD0}" srcOrd="0" destOrd="0" presId="urn:microsoft.com/office/officeart/2005/8/layout/orgChart1"/>
    <dgm:cxn modelId="{E6FD97DB-65CC-4DAD-8305-F91DA3066AAC}" type="presOf" srcId="{C0A37B3B-149D-41A9-B0CB-452B4A07B94E}" destId="{C8945217-4491-4CAD-B40D-9F56E7B144E5}" srcOrd="1" destOrd="0" presId="urn:microsoft.com/office/officeart/2005/8/layout/orgChart1"/>
    <dgm:cxn modelId="{9CC543DC-C1C0-4631-A46B-C89782740B90}" type="presOf" srcId="{CB75AC11-700E-492C-ACA9-CA2EA5931A78}" destId="{06E539AC-CA03-43C8-8D8C-10146ABC4C0C}" srcOrd="0" destOrd="0" presId="urn:microsoft.com/office/officeart/2005/8/layout/orgChart1"/>
    <dgm:cxn modelId="{31E891E2-6D25-4268-BEF9-2ADE575FF978}" type="presOf" srcId="{1E99A3B3-2900-47B9-A0A5-CCB51CD109E3}" destId="{7BA24B59-AB8F-4F84-95AB-0AA4D1594DFF}" srcOrd="0" destOrd="0" presId="urn:microsoft.com/office/officeart/2005/8/layout/orgChart1"/>
    <dgm:cxn modelId="{32D1FA2F-4BB9-4327-9F11-CA0D080A24C7}" srcId="{0CD4016A-6C8F-4837-BE90-E3FD519267A4}" destId="{4744C2C0-45F7-4431-A306-24754A90A8BC}" srcOrd="2" destOrd="0" parTransId="{DB87B756-3025-448B-A58E-54076AD3A04B}" sibTransId="{DE67BF2A-D8A7-41A8-8EA4-F7E221DEEAE1}"/>
    <dgm:cxn modelId="{070163A4-9A38-4E39-B6D0-4E4003862B85}" srcId="{0CD4016A-6C8F-4837-BE90-E3FD519267A4}" destId="{80C212A0-3CE2-48AD-A12E-6A10FAD13AB2}" srcOrd="1" destOrd="0" parTransId="{BD91F5B2-8E2C-444C-8749-1DC228ED9B5D}" sibTransId="{2D575407-F103-40FB-81C2-1DA4B561F580}"/>
    <dgm:cxn modelId="{FC3FE0B6-7F6C-4E47-A10F-BFC93CFCD820}" type="presOf" srcId="{2B9C648B-E9A1-4711-AD73-259833BF3EDA}" destId="{975B65E0-36B0-4A6B-B220-799686DD34CB}" srcOrd="0" destOrd="0" presId="urn:microsoft.com/office/officeart/2005/8/layout/orgChart1"/>
    <dgm:cxn modelId="{BA4DCD07-D3CC-4B80-9648-00594D4FBD90}" type="presOf" srcId="{AFA2B79D-ED13-446A-AA3E-49DEC6F1CD86}" destId="{C58AE1C8-32B3-4ADB-8D8F-0FCAD3A4804A}" srcOrd="0" destOrd="0" presId="urn:microsoft.com/office/officeart/2005/8/layout/orgChart1"/>
    <dgm:cxn modelId="{BB21860D-2F81-4B81-A625-E31DA28C749E}" type="presParOf" srcId="{7122CB77-1628-441A-8233-8D90DAF97E52}" destId="{B40FD9CA-64EC-4529-923A-38901B4C8BE5}" srcOrd="0" destOrd="0" presId="urn:microsoft.com/office/officeart/2005/8/layout/orgChart1"/>
    <dgm:cxn modelId="{530B9381-5F9E-4DC5-9C36-F6D745F9C544}" type="presParOf" srcId="{B40FD9CA-64EC-4529-923A-38901B4C8BE5}" destId="{9E9E0289-8209-4B32-81D3-60B2D1EA94ED}" srcOrd="0" destOrd="0" presId="urn:microsoft.com/office/officeart/2005/8/layout/orgChart1"/>
    <dgm:cxn modelId="{7179F220-1B26-4A15-BA39-3CA81CEE3AA8}" type="presParOf" srcId="{9E9E0289-8209-4B32-81D3-60B2D1EA94ED}" destId="{023B47FD-F7E0-4AB7-93F1-DBE3AD63FB10}" srcOrd="0" destOrd="0" presId="urn:microsoft.com/office/officeart/2005/8/layout/orgChart1"/>
    <dgm:cxn modelId="{CBC0D295-6833-488B-99A1-48C8DB650AAC}" type="presParOf" srcId="{9E9E0289-8209-4B32-81D3-60B2D1EA94ED}" destId="{7BABB0AB-BF03-47BC-A1B1-A8FCDF93A26B}" srcOrd="1" destOrd="0" presId="urn:microsoft.com/office/officeart/2005/8/layout/orgChart1"/>
    <dgm:cxn modelId="{62C086E7-71D1-48D6-BDAB-4BEE122174A0}" type="presParOf" srcId="{B40FD9CA-64EC-4529-923A-38901B4C8BE5}" destId="{A96F33A5-7965-45BB-A347-DBBD2B001B6F}" srcOrd="1" destOrd="0" presId="urn:microsoft.com/office/officeart/2005/8/layout/orgChart1"/>
    <dgm:cxn modelId="{26000DA2-12C8-4FB3-9DF5-BF5F325DC24B}" type="presParOf" srcId="{A96F33A5-7965-45BB-A347-DBBD2B001B6F}" destId="{23FACF01-34DE-4529-9928-8A8D50B470AF}" srcOrd="0" destOrd="0" presId="urn:microsoft.com/office/officeart/2005/8/layout/orgChart1"/>
    <dgm:cxn modelId="{EA852015-5354-4FF2-A227-64441814AD66}" type="presParOf" srcId="{A96F33A5-7965-45BB-A347-DBBD2B001B6F}" destId="{82C6A279-7ADC-410C-AF0F-77B8662A7863}" srcOrd="1" destOrd="0" presId="urn:microsoft.com/office/officeart/2005/8/layout/orgChart1"/>
    <dgm:cxn modelId="{464D2188-65EA-4655-AA67-2BC84BCA03BC}" type="presParOf" srcId="{82C6A279-7ADC-410C-AF0F-77B8662A7863}" destId="{8EC393E6-8312-4979-8B5E-5A0D6B7CBBE7}" srcOrd="0" destOrd="0" presId="urn:microsoft.com/office/officeart/2005/8/layout/orgChart1"/>
    <dgm:cxn modelId="{90533A8D-E950-4106-8AF8-9753D173BDF7}" type="presParOf" srcId="{8EC393E6-8312-4979-8B5E-5A0D6B7CBBE7}" destId="{EEB9A42C-C628-473F-A07B-62F89BC8E257}" srcOrd="0" destOrd="0" presId="urn:microsoft.com/office/officeart/2005/8/layout/orgChart1"/>
    <dgm:cxn modelId="{6B2A3629-0F65-4403-85C3-ECCC47A140CF}" type="presParOf" srcId="{8EC393E6-8312-4979-8B5E-5A0D6B7CBBE7}" destId="{EA19A5BA-DD7F-4942-ACC9-42878C7960FA}" srcOrd="1" destOrd="0" presId="urn:microsoft.com/office/officeart/2005/8/layout/orgChart1"/>
    <dgm:cxn modelId="{F70C54A3-8C6B-4153-BA78-BEC9C8B4505A}" type="presParOf" srcId="{82C6A279-7ADC-410C-AF0F-77B8662A7863}" destId="{F8D4743A-BEDC-45C1-8A17-554A739B6C83}" srcOrd="1" destOrd="0" presId="urn:microsoft.com/office/officeart/2005/8/layout/orgChart1"/>
    <dgm:cxn modelId="{E2DE8283-BD51-43BB-9D64-9A0207F6BEA0}" type="presParOf" srcId="{F8D4743A-BEDC-45C1-8A17-554A739B6C83}" destId="{862E4410-A09F-488E-8E10-A59E66A2F6AA}" srcOrd="0" destOrd="0" presId="urn:microsoft.com/office/officeart/2005/8/layout/orgChart1"/>
    <dgm:cxn modelId="{5B4F7D93-8D78-4213-880D-24087B6C318B}" type="presParOf" srcId="{F8D4743A-BEDC-45C1-8A17-554A739B6C83}" destId="{71F5BA2D-0260-4818-9304-8DD34AE10986}" srcOrd="1" destOrd="0" presId="urn:microsoft.com/office/officeart/2005/8/layout/orgChart1"/>
    <dgm:cxn modelId="{F3BA5FF1-BB2F-47E3-98DD-41C3617A03B6}" type="presParOf" srcId="{71F5BA2D-0260-4818-9304-8DD34AE10986}" destId="{9726A38D-BC12-4BA2-A598-AFA1B13F5515}" srcOrd="0" destOrd="0" presId="urn:microsoft.com/office/officeart/2005/8/layout/orgChart1"/>
    <dgm:cxn modelId="{F3A11747-B6B8-42A6-8E96-89D214FFEECD}" type="presParOf" srcId="{9726A38D-BC12-4BA2-A598-AFA1B13F5515}" destId="{8A3C806E-112A-425B-93AC-FE0DE4B43801}" srcOrd="0" destOrd="0" presId="urn:microsoft.com/office/officeart/2005/8/layout/orgChart1"/>
    <dgm:cxn modelId="{6C92D5D8-9F02-4FCA-B81F-6DF1DC26151A}" type="presParOf" srcId="{9726A38D-BC12-4BA2-A598-AFA1B13F5515}" destId="{57F962BD-3C70-4FB5-A7A2-7B2E5F8755B4}" srcOrd="1" destOrd="0" presId="urn:microsoft.com/office/officeart/2005/8/layout/orgChart1"/>
    <dgm:cxn modelId="{58FF6BED-8438-4617-8CC0-78EE1A8E7127}" type="presParOf" srcId="{71F5BA2D-0260-4818-9304-8DD34AE10986}" destId="{A66FE69E-F4C4-401D-8ABD-27A48BEE0521}" srcOrd="1" destOrd="0" presId="urn:microsoft.com/office/officeart/2005/8/layout/orgChart1"/>
    <dgm:cxn modelId="{75DB02C7-F96B-4261-8CB2-80E19A29D455}" type="presParOf" srcId="{71F5BA2D-0260-4818-9304-8DD34AE10986}" destId="{3860D4C0-FA79-4190-B6EE-81E87CFBFB22}" srcOrd="2" destOrd="0" presId="urn:microsoft.com/office/officeart/2005/8/layout/orgChart1"/>
    <dgm:cxn modelId="{F814186A-6DC4-42EF-AE0C-4C11D45CC828}" type="presParOf" srcId="{F8D4743A-BEDC-45C1-8A17-554A739B6C83}" destId="{66DB6A27-7D81-47E1-A914-20ADD91D9DD3}" srcOrd="2" destOrd="0" presId="urn:microsoft.com/office/officeart/2005/8/layout/orgChart1"/>
    <dgm:cxn modelId="{6A6947B9-C2A6-4A99-83C7-9E8A373034B3}" type="presParOf" srcId="{F8D4743A-BEDC-45C1-8A17-554A739B6C83}" destId="{BAAD9051-385A-45E8-B407-3C33AB13F1A5}" srcOrd="3" destOrd="0" presId="urn:microsoft.com/office/officeart/2005/8/layout/orgChart1"/>
    <dgm:cxn modelId="{AF51DE7F-DDBD-4861-B448-C13045D6C981}" type="presParOf" srcId="{BAAD9051-385A-45E8-B407-3C33AB13F1A5}" destId="{E3EDA08A-6F98-416C-BF21-018C8A1E770C}" srcOrd="0" destOrd="0" presId="urn:microsoft.com/office/officeart/2005/8/layout/orgChart1"/>
    <dgm:cxn modelId="{C2665582-2990-4031-84D4-95637F5810B1}" type="presParOf" srcId="{E3EDA08A-6F98-416C-BF21-018C8A1E770C}" destId="{99532994-22FE-456C-B411-99887A78873C}" srcOrd="0" destOrd="0" presId="urn:microsoft.com/office/officeart/2005/8/layout/orgChart1"/>
    <dgm:cxn modelId="{E8272E82-549A-4170-838D-EF9DBA62B5DE}" type="presParOf" srcId="{E3EDA08A-6F98-416C-BF21-018C8A1E770C}" destId="{C8945217-4491-4CAD-B40D-9F56E7B144E5}" srcOrd="1" destOrd="0" presId="urn:microsoft.com/office/officeart/2005/8/layout/orgChart1"/>
    <dgm:cxn modelId="{2A4511D8-C42C-42D1-B766-A8ACC06CF48B}" type="presParOf" srcId="{BAAD9051-385A-45E8-B407-3C33AB13F1A5}" destId="{7F585AA6-E0C6-48C5-A3E8-64DF511B4278}" srcOrd="1" destOrd="0" presId="urn:microsoft.com/office/officeart/2005/8/layout/orgChart1"/>
    <dgm:cxn modelId="{132B7CB2-45D9-44A3-B1E2-09861E0CA861}" type="presParOf" srcId="{BAAD9051-385A-45E8-B407-3C33AB13F1A5}" destId="{495E543B-BB64-4024-A0E7-1D23318F9202}" srcOrd="2" destOrd="0" presId="urn:microsoft.com/office/officeart/2005/8/layout/orgChart1"/>
    <dgm:cxn modelId="{8BCA5361-48D3-47D6-BC67-75BEE423FF2B}" type="presParOf" srcId="{F8D4743A-BEDC-45C1-8A17-554A739B6C83}" destId="{AAC8100B-CF74-4CBC-9DDA-FFDC3F3D117F}" srcOrd="4" destOrd="0" presId="urn:microsoft.com/office/officeart/2005/8/layout/orgChart1"/>
    <dgm:cxn modelId="{0FFB6C4B-BC78-495B-99E2-5BC2A515174B}" type="presParOf" srcId="{F8D4743A-BEDC-45C1-8A17-554A739B6C83}" destId="{EA209118-9FB3-4DF4-AFEE-7C83A689C68D}" srcOrd="5" destOrd="0" presId="urn:microsoft.com/office/officeart/2005/8/layout/orgChart1"/>
    <dgm:cxn modelId="{B6E3A66F-DB50-4F8D-AE0C-7A8D0FACF4F2}" type="presParOf" srcId="{EA209118-9FB3-4DF4-AFEE-7C83A689C68D}" destId="{34183CFB-076E-4085-AC29-CD71DC5203FF}" srcOrd="0" destOrd="0" presId="urn:microsoft.com/office/officeart/2005/8/layout/orgChart1"/>
    <dgm:cxn modelId="{8E4D71A1-F255-426A-9978-3715B9609785}" type="presParOf" srcId="{34183CFB-076E-4085-AC29-CD71DC5203FF}" destId="{CCFB616E-522E-42B0-851E-F1E01DB7A83A}" srcOrd="0" destOrd="0" presId="urn:microsoft.com/office/officeart/2005/8/layout/orgChart1"/>
    <dgm:cxn modelId="{1A34DC19-57CB-40A5-9B1D-778A32E102E0}" type="presParOf" srcId="{34183CFB-076E-4085-AC29-CD71DC5203FF}" destId="{3C0D87F8-5016-4F84-8BB5-1C93A385E4AA}" srcOrd="1" destOrd="0" presId="urn:microsoft.com/office/officeart/2005/8/layout/orgChart1"/>
    <dgm:cxn modelId="{3DD4581F-8B46-4E0E-8D5B-8FECC03926B0}" type="presParOf" srcId="{EA209118-9FB3-4DF4-AFEE-7C83A689C68D}" destId="{1DC53907-235B-4A36-BB6B-E88B54858F81}" srcOrd="1" destOrd="0" presId="urn:microsoft.com/office/officeart/2005/8/layout/orgChart1"/>
    <dgm:cxn modelId="{DDD09B28-D7B9-46FD-8F16-D27572117869}" type="presParOf" srcId="{EA209118-9FB3-4DF4-AFEE-7C83A689C68D}" destId="{B3A5F6F0-1FFC-4F1D-9D24-1C6E683BF7BA}" srcOrd="2" destOrd="0" presId="urn:microsoft.com/office/officeart/2005/8/layout/orgChart1"/>
    <dgm:cxn modelId="{6AA7EB01-5D8C-47DD-A1C0-2A4823A78E22}" type="presParOf" srcId="{82C6A279-7ADC-410C-AF0F-77B8662A7863}" destId="{D348ECDA-6C07-4507-A1E6-17EC4293487A}" srcOrd="2" destOrd="0" presId="urn:microsoft.com/office/officeart/2005/8/layout/orgChart1"/>
    <dgm:cxn modelId="{34B6DA30-D0BF-4FEB-ABD3-E289BF156660}" type="presParOf" srcId="{A96F33A5-7965-45BB-A347-DBBD2B001B6F}" destId="{FAFF8B58-F0D5-406D-8554-8EC3804CCC04}" srcOrd="2" destOrd="0" presId="urn:microsoft.com/office/officeart/2005/8/layout/orgChart1"/>
    <dgm:cxn modelId="{B9E7B969-D3F8-48C4-928A-A53A20D61AC5}" type="presParOf" srcId="{A96F33A5-7965-45BB-A347-DBBD2B001B6F}" destId="{EA72C072-2BB6-464D-A414-C6E990A449A9}" srcOrd="3" destOrd="0" presId="urn:microsoft.com/office/officeart/2005/8/layout/orgChart1"/>
    <dgm:cxn modelId="{7DDADBE6-1901-44B3-94A1-514FECA9D596}" type="presParOf" srcId="{EA72C072-2BB6-464D-A414-C6E990A449A9}" destId="{EB68C54B-7A38-4456-8D72-CB564FAC1CAA}" srcOrd="0" destOrd="0" presId="urn:microsoft.com/office/officeart/2005/8/layout/orgChart1"/>
    <dgm:cxn modelId="{3B02DFF6-7E4E-4B22-840F-2AE0CD39FEB4}" type="presParOf" srcId="{EB68C54B-7A38-4456-8D72-CB564FAC1CAA}" destId="{8D171542-8E06-43A5-B910-597378B1B82A}" srcOrd="0" destOrd="0" presId="urn:microsoft.com/office/officeart/2005/8/layout/orgChart1"/>
    <dgm:cxn modelId="{23D9379C-0E36-4DB6-A630-BFEA0A107B8E}" type="presParOf" srcId="{EB68C54B-7A38-4456-8D72-CB564FAC1CAA}" destId="{45A24852-5818-4F05-AEF7-60B9EB777BB6}" srcOrd="1" destOrd="0" presId="urn:microsoft.com/office/officeart/2005/8/layout/orgChart1"/>
    <dgm:cxn modelId="{2A59CD62-A474-4D90-B185-27F99B567A50}" type="presParOf" srcId="{EA72C072-2BB6-464D-A414-C6E990A449A9}" destId="{A69AF39C-8EF1-443A-A7BB-40F77D2CDE2C}" srcOrd="1" destOrd="0" presId="urn:microsoft.com/office/officeart/2005/8/layout/orgChart1"/>
    <dgm:cxn modelId="{74A723BC-91A5-46DD-8578-CF203792A06F}" type="presParOf" srcId="{A69AF39C-8EF1-443A-A7BB-40F77D2CDE2C}" destId="{A59A8D00-BABC-4489-AB72-0032E53576A4}" srcOrd="0" destOrd="0" presId="urn:microsoft.com/office/officeart/2005/8/layout/orgChart1"/>
    <dgm:cxn modelId="{9C3BDE85-3A68-40BD-B8F3-F7175DBAC1DE}" type="presParOf" srcId="{A69AF39C-8EF1-443A-A7BB-40F77D2CDE2C}" destId="{54822902-90FE-4468-AF9D-3C5FF5AB6427}" srcOrd="1" destOrd="0" presId="urn:microsoft.com/office/officeart/2005/8/layout/orgChart1"/>
    <dgm:cxn modelId="{A6EC9C5D-E5A9-46C3-8056-ABFA4A8B4A5E}" type="presParOf" srcId="{54822902-90FE-4468-AF9D-3C5FF5AB6427}" destId="{F7F182BE-8685-40EF-BBCF-1E24C7245F1E}" srcOrd="0" destOrd="0" presId="urn:microsoft.com/office/officeart/2005/8/layout/orgChart1"/>
    <dgm:cxn modelId="{10704DC8-99BB-4DCD-B0C6-153B4276EC9F}" type="presParOf" srcId="{F7F182BE-8685-40EF-BBCF-1E24C7245F1E}" destId="{80293B6E-BBB2-4D32-9114-8FE696F63E00}" srcOrd="0" destOrd="0" presId="urn:microsoft.com/office/officeart/2005/8/layout/orgChart1"/>
    <dgm:cxn modelId="{87FFE41B-1F18-4BFC-9D7E-FDA7DBBE032B}" type="presParOf" srcId="{F7F182BE-8685-40EF-BBCF-1E24C7245F1E}" destId="{8E0C352E-2FF2-4599-891E-DCE9B14E2CF0}" srcOrd="1" destOrd="0" presId="urn:microsoft.com/office/officeart/2005/8/layout/orgChart1"/>
    <dgm:cxn modelId="{2485E111-6769-4E1D-932B-C6BE586E13C7}" type="presParOf" srcId="{54822902-90FE-4468-AF9D-3C5FF5AB6427}" destId="{DEDAF625-E31F-412A-A3EB-1EC4EF353AE3}" srcOrd="1" destOrd="0" presId="urn:microsoft.com/office/officeart/2005/8/layout/orgChart1"/>
    <dgm:cxn modelId="{46196656-9255-465A-AA90-BC58A9D03FE3}" type="presParOf" srcId="{54822902-90FE-4468-AF9D-3C5FF5AB6427}" destId="{58BC9B6B-5A92-45FA-A0A4-5E4071C4104F}" srcOrd="2" destOrd="0" presId="urn:microsoft.com/office/officeart/2005/8/layout/orgChart1"/>
    <dgm:cxn modelId="{3D776152-20D6-4824-8270-B62A6194C63D}" type="presParOf" srcId="{A69AF39C-8EF1-443A-A7BB-40F77D2CDE2C}" destId="{DA7CBC44-8659-4D61-B7F4-CD6129DC0635}" srcOrd="2" destOrd="0" presId="urn:microsoft.com/office/officeart/2005/8/layout/orgChart1"/>
    <dgm:cxn modelId="{7DCDB932-F0EE-4C4B-90BF-75F7F3E63DAD}" type="presParOf" srcId="{A69AF39C-8EF1-443A-A7BB-40F77D2CDE2C}" destId="{E0E77A96-8DAF-4EE2-BC7B-03424AB835E4}" srcOrd="3" destOrd="0" presId="urn:microsoft.com/office/officeart/2005/8/layout/orgChart1"/>
    <dgm:cxn modelId="{CDBF208C-79C8-4FC7-AD55-C4C30AC786D8}" type="presParOf" srcId="{E0E77A96-8DAF-4EE2-BC7B-03424AB835E4}" destId="{D1283E91-CC3F-4485-8087-BA3E4D355095}" srcOrd="0" destOrd="0" presId="urn:microsoft.com/office/officeart/2005/8/layout/orgChart1"/>
    <dgm:cxn modelId="{5B0A3880-D953-4750-AAE4-FB86044191BF}" type="presParOf" srcId="{D1283E91-CC3F-4485-8087-BA3E4D355095}" destId="{A70D5D3D-D6EC-4003-B977-6DD79FB7160B}" srcOrd="0" destOrd="0" presId="urn:microsoft.com/office/officeart/2005/8/layout/orgChart1"/>
    <dgm:cxn modelId="{22137669-4CC1-4EAB-A8DB-088B745D6978}" type="presParOf" srcId="{D1283E91-CC3F-4485-8087-BA3E4D355095}" destId="{8662024B-96FD-4F07-9F5E-C95CE01E6A12}" srcOrd="1" destOrd="0" presId="urn:microsoft.com/office/officeart/2005/8/layout/orgChart1"/>
    <dgm:cxn modelId="{D07DC033-21D9-419B-A04C-8B771F99C80E}" type="presParOf" srcId="{E0E77A96-8DAF-4EE2-BC7B-03424AB835E4}" destId="{16AFA642-3EA5-48AE-A415-93E895192176}" srcOrd="1" destOrd="0" presId="urn:microsoft.com/office/officeart/2005/8/layout/orgChart1"/>
    <dgm:cxn modelId="{ED414CF1-9B52-4E64-905B-4D54D1FFB05D}" type="presParOf" srcId="{E0E77A96-8DAF-4EE2-BC7B-03424AB835E4}" destId="{3A9F5751-2374-46E8-8F9A-FB3187B5ADF8}" srcOrd="2" destOrd="0" presId="urn:microsoft.com/office/officeart/2005/8/layout/orgChart1"/>
    <dgm:cxn modelId="{7CB694D9-70A7-4A9F-90D9-84B2D0B2F657}" type="presParOf" srcId="{A69AF39C-8EF1-443A-A7BB-40F77D2CDE2C}" destId="{68180025-D6A5-46BB-9B61-6B7CD318B13D}" srcOrd="4" destOrd="0" presId="urn:microsoft.com/office/officeart/2005/8/layout/orgChart1"/>
    <dgm:cxn modelId="{AC584BC0-2E2D-412F-A71C-141E614EE1CD}" type="presParOf" srcId="{A69AF39C-8EF1-443A-A7BB-40F77D2CDE2C}" destId="{1406FB71-D244-4D4C-9A56-FDAB0B523753}" srcOrd="5" destOrd="0" presId="urn:microsoft.com/office/officeart/2005/8/layout/orgChart1"/>
    <dgm:cxn modelId="{2E840BAB-7277-46B4-80CC-A71D1A94D62E}" type="presParOf" srcId="{1406FB71-D244-4D4C-9A56-FDAB0B523753}" destId="{92EB1C8E-B288-4134-9D44-20DBB072CFF1}" srcOrd="0" destOrd="0" presId="urn:microsoft.com/office/officeart/2005/8/layout/orgChart1"/>
    <dgm:cxn modelId="{C1E72B15-4844-426E-8B19-B5F3D86B911C}" type="presParOf" srcId="{92EB1C8E-B288-4134-9D44-20DBB072CFF1}" destId="{B9EB2846-AFF2-45E1-A6FD-89D2E92AE68A}" srcOrd="0" destOrd="0" presId="urn:microsoft.com/office/officeart/2005/8/layout/orgChart1"/>
    <dgm:cxn modelId="{FC931C0C-615D-488B-B312-128FF882BAEE}" type="presParOf" srcId="{92EB1C8E-B288-4134-9D44-20DBB072CFF1}" destId="{CF5A1AD1-75AD-4F6E-B63E-4FBA4B717C77}" srcOrd="1" destOrd="0" presId="urn:microsoft.com/office/officeart/2005/8/layout/orgChart1"/>
    <dgm:cxn modelId="{5C2C3DE7-41D6-4F77-A51E-D5B6E967E8D3}" type="presParOf" srcId="{1406FB71-D244-4D4C-9A56-FDAB0B523753}" destId="{6529D1DE-4774-4E9B-985D-D24DE2C7E110}" srcOrd="1" destOrd="0" presId="urn:microsoft.com/office/officeart/2005/8/layout/orgChart1"/>
    <dgm:cxn modelId="{CBEF8A17-9BFE-46E3-8B1E-EC8E81432319}" type="presParOf" srcId="{1406FB71-D244-4D4C-9A56-FDAB0B523753}" destId="{D1902063-294D-4F0F-99DF-B3D144A45F8F}" srcOrd="2" destOrd="0" presId="urn:microsoft.com/office/officeart/2005/8/layout/orgChart1"/>
    <dgm:cxn modelId="{470EFF5E-6FB5-4A7B-B7B4-863541C56DCE}" type="presParOf" srcId="{EA72C072-2BB6-464D-A414-C6E990A449A9}" destId="{5A5E2AD8-7C4A-40D2-9A55-C1B680B989D7}" srcOrd="2" destOrd="0" presId="urn:microsoft.com/office/officeart/2005/8/layout/orgChart1"/>
    <dgm:cxn modelId="{55D9B993-A142-4C1B-BF96-F24F80A4995C}" type="presParOf" srcId="{A96F33A5-7965-45BB-A347-DBBD2B001B6F}" destId="{975B65E0-36B0-4A6B-B220-799686DD34CB}" srcOrd="4" destOrd="0" presId="urn:microsoft.com/office/officeart/2005/8/layout/orgChart1"/>
    <dgm:cxn modelId="{7999FA71-FFE8-4E52-AE2F-42E330C98E42}" type="presParOf" srcId="{A96F33A5-7965-45BB-A347-DBBD2B001B6F}" destId="{71E11A7A-75CA-4C0D-90F9-391617AB1D8B}" srcOrd="5" destOrd="0" presId="urn:microsoft.com/office/officeart/2005/8/layout/orgChart1"/>
    <dgm:cxn modelId="{666C3F65-FD2F-40E5-AAE4-8BA6E51203CA}" type="presParOf" srcId="{71E11A7A-75CA-4C0D-90F9-391617AB1D8B}" destId="{933DCEF6-625A-4C4F-9748-20FC875E29C0}" srcOrd="0" destOrd="0" presId="urn:microsoft.com/office/officeart/2005/8/layout/orgChart1"/>
    <dgm:cxn modelId="{1AE389DE-7A57-4B33-A431-5BA37A5074F2}" type="presParOf" srcId="{933DCEF6-625A-4C4F-9748-20FC875E29C0}" destId="{14A70163-070B-4DBE-ACF1-9E6BE4AD248C}" srcOrd="0" destOrd="0" presId="urn:microsoft.com/office/officeart/2005/8/layout/orgChart1"/>
    <dgm:cxn modelId="{C10D3E0E-70FF-431F-B90E-7BEE6F3CAFD8}" type="presParOf" srcId="{933DCEF6-625A-4C4F-9748-20FC875E29C0}" destId="{74041FAA-D2A9-4D47-99B5-32A3DBA19CD6}" srcOrd="1" destOrd="0" presId="urn:microsoft.com/office/officeart/2005/8/layout/orgChart1"/>
    <dgm:cxn modelId="{06736270-6071-4FED-AE9C-22D4139B294D}" type="presParOf" srcId="{71E11A7A-75CA-4C0D-90F9-391617AB1D8B}" destId="{7A60E6ED-6B18-40B3-8BC9-EE3F7AC2E7CB}" srcOrd="1" destOrd="0" presId="urn:microsoft.com/office/officeart/2005/8/layout/orgChart1"/>
    <dgm:cxn modelId="{323E7F6D-994F-4DB1-AB3C-DD58242EF6CD}" type="presParOf" srcId="{7A60E6ED-6B18-40B3-8BC9-EE3F7AC2E7CB}" destId="{41EEA47A-FE8A-4129-8A0C-32BFEA0DC20E}" srcOrd="0" destOrd="0" presId="urn:microsoft.com/office/officeart/2005/8/layout/orgChart1"/>
    <dgm:cxn modelId="{82FF7CA9-B48A-473A-AE3D-EBE5544A0A66}" type="presParOf" srcId="{7A60E6ED-6B18-40B3-8BC9-EE3F7AC2E7CB}" destId="{F3AF9E80-8521-4296-8E0D-51D30801AB9B}" srcOrd="1" destOrd="0" presId="urn:microsoft.com/office/officeart/2005/8/layout/orgChart1"/>
    <dgm:cxn modelId="{6DB79CBF-32C8-4B3D-953A-09F1A8205125}" type="presParOf" srcId="{F3AF9E80-8521-4296-8E0D-51D30801AB9B}" destId="{007C9532-37FB-4DD7-991A-5BF1A7003228}" srcOrd="0" destOrd="0" presId="urn:microsoft.com/office/officeart/2005/8/layout/orgChart1"/>
    <dgm:cxn modelId="{38D9DBD0-E8E5-4C1F-9EA9-D924D6098413}" type="presParOf" srcId="{007C9532-37FB-4DD7-991A-5BF1A7003228}" destId="{1B3020F3-E1AC-4D6F-B604-BD3EC1D77DE0}" srcOrd="0" destOrd="0" presId="urn:microsoft.com/office/officeart/2005/8/layout/orgChart1"/>
    <dgm:cxn modelId="{0C7C9878-DA6C-4C74-8942-C48A4C1D0F83}" type="presParOf" srcId="{007C9532-37FB-4DD7-991A-5BF1A7003228}" destId="{A0ACAA4C-9F03-4E28-90DC-E93F1D871140}" srcOrd="1" destOrd="0" presId="urn:microsoft.com/office/officeart/2005/8/layout/orgChart1"/>
    <dgm:cxn modelId="{604BC8FF-B2EF-4DF8-85C1-D2B59AD41195}" type="presParOf" srcId="{F3AF9E80-8521-4296-8E0D-51D30801AB9B}" destId="{90550C16-9905-42B4-A92E-5B04ED5F3B11}" srcOrd="1" destOrd="0" presId="urn:microsoft.com/office/officeart/2005/8/layout/orgChart1"/>
    <dgm:cxn modelId="{E0FDD5CA-2A5E-4685-B13C-B778C027D561}" type="presParOf" srcId="{F3AF9E80-8521-4296-8E0D-51D30801AB9B}" destId="{46ED5C79-4E9E-4855-9E02-D0A7082B7166}" srcOrd="2" destOrd="0" presId="urn:microsoft.com/office/officeart/2005/8/layout/orgChart1"/>
    <dgm:cxn modelId="{0FDBCF58-5EA3-4F7C-87EF-DA5AE7262802}" type="presParOf" srcId="{7A60E6ED-6B18-40B3-8BC9-EE3F7AC2E7CB}" destId="{B49E29EC-4910-4FF8-810E-9E07211B426F}" srcOrd="2" destOrd="0" presId="urn:microsoft.com/office/officeart/2005/8/layout/orgChart1"/>
    <dgm:cxn modelId="{502CAEB9-B6D3-46D1-9040-1AC89ECE0462}" type="presParOf" srcId="{7A60E6ED-6B18-40B3-8BC9-EE3F7AC2E7CB}" destId="{1C84E6A1-0FEB-42CF-BE2E-E3C732968704}" srcOrd="3" destOrd="0" presId="urn:microsoft.com/office/officeart/2005/8/layout/orgChart1"/>
    <dgm:cxn modelId="{2696AF15-5309-41A7-88C7-B87BECFB4613}" type="presParOf" srcId="{1C84E6A1-0FEB-42CF-BE2E-E3C732968704}" destId="{B89347FA-A6B9-42CE-8ADE-5B51ECBA2A2B}" srcOrd="0" destOrd="0" presId="urn:microsoft.com/office/officeart/2005/8/layout/orgChart1"/>
    <dgm:cxn modelId="{B806430E-236D-4115-ADD2-1E6AB2DC8A48}" type="presParOf" srcId="{B89347FA-A6B9-42CE-8ADE-5B51ECBA2A2B}" destId="{47275153-E5EE-44BA-BBC9-29561894BA88}" srcOrd="0" destOrd="0" presId="urn:microsoft.com/office/officeart/2005/8/layout/orgChart1"/>
    <dgm:cxn modelId="{72382D12-9D04-4BBF-B907-B10C80B26E96}" type="presParOf" srcId="{B89347FA-A6B9-42CE-8ADE-5B51ECBA2A2B}" destId="{C10C8554-E0B5-4572-8B04-220037A0A8EA}" srcOrd="1" destOrd="0" presId="urn:microsoft.com/office/officeart/2005/8/layout/orgChart1"/>
    <dgm:cxn modelId="{FF6CEDE5-CF18-42B1-82F8-6C9012F9E87A}" type="presParOf" srcId="{1C84E6A1-0FEB-42CF-BE2E-E3C732968704}" destId="{542A3B8E-D34C-448F-B7AD-2EDDCD787B40}" srcOrd="1" destOrd="0" presId="urn:microsoft.com/office/officeart/2005/8/layout/orgChart1"/>
    <dgm:cxn modelId="{86DBE02B-DA91-454B-8754-17593BC25589}" type="presParOf" srcId="{1C84E6A1-0FEB-42CF-BE2E-E3C732968704}" destId="{463CBCAE-CD41-49B9-B7BC-317BC79077EB}" srcOrd="2" destOrd="0" presId="urn:microsoft.com/office/officeart/2005/8/layout/orgChart1"/>
    <dgm:cxn modelId="{82EE3CCA-0817-412B-A3D7-26522E3590DD}" type="presParOf" srcId="{71E11A7A-75CA-4C0D-90F9-391617AB1D8B}" destId="{19EDB560-98CB-4602-9E4B-D95D79B082BD}" srcOrd="2" destOrd="0" presId="urn:microsoft.com/office/officeart/2005/8/layout/orgChart1"/>
    <dgm:cxn modelId="{42E3F108-8729-44E8-A6C6-CA06CFB5DAAC}" type="presParOf" srcId="{A96F33A5-7965-45BB-A347-DBBD2B001B6F}" destId="{31B94508-B4E6-4F18-BB9F-1EDA8DAB9F2D}" srcOrd="6" destOrd="0" presId="urn:microsoft.com/office/officeart/2005/8/layout/orgChart1"/>
    <dgm:cxn modelId="{C9EDCA3E-3EF4-4FA5-8BED-8DECB3A43EF6}" type="presParOf" srcId="{A96F33A5-7965-45BB-A347-DBBD2B001B6F}" destId="{38D99AC2-635F-4AF1-BE42-C50882905570}" srcOrd="7" destOrd="0" presId="urn:microsoft.com/office/officeart/2005/8/layout/orgChart1"/>
    <dgm:cxn modelId="{561C4C94-EF7D-4FE9-81AB-527684297887}" type="presParOf" srcId="{38D99AC2-635F-4AF1-BE42-C50882905570}" destId="{04FB44CB-B62A-41AE-9710-B2A35D3D3D94}" srcOrd="0" destOrd="0" presId="urn:microsoft.com/office/officeart/2005/8/layout/orgChart1"/>
    <dgm:cxn modelId="{B3990186-597B-4069-813D-D1254E47FFD0}" type="presParOf" srcId="{04FB44CB-B62A-41AE-9710-B2A35D3D3D94}" destId="{D361EE01-AAAE-4139-98D0-DB76E4C2AC69}" srcOrd="0" destOrd="0" presId="urn:microsoft.com/office/officeart/2005/8/layout/orgChart1"/>
    <dgm:cxn modelId="{7F42E1EC-373C-4E18-A615-BC3DC711D5C4}" type="presParOf" srcId="{04FB44CB-B62A-41AE-9710-B2A35D3D3D94}" destId="{185E7431-81EA-4C01-8BB0-2D8F78697479}" srcOrd="1" destOrd="0" presId="urn:microsoft.com/office/officeart/2005/8/layout/orgChart1"/>
    <dgm:cxn modelId="{039D8945-6EB8-471B-9F00-45D593A06F66}" type="presParOf" srcId="{38D99AC2-635F-4AF1-BE42-C50882905570}" destId="{D876CFCA-F998-42E2-B064-44D54FF01852}" srcOrd="1" destOrd="0" presId="urn:microsoft.com/office/officeart/2005/8/layout/orgChart1"/>
    <dgm:cxn modelId="{05D704EF-3A37-41BC-B308-BE8F2B8D704F}" type="presParOf" srcId="{D876CFCA-F998-42E2-B064-44D54FF01852}" destId="{2895050C-8C93-4933-BB87-933298EF096E}" srcOrd="0" destOrd="0" presId="urn:microsoft.com/office/officeart/2005/8/layout/orgChart1"/>
    <dgm:cxn modelId="{47A9EF56-13A8-43D7-AA46-4217435F648D}" type="presParOf" srcId="{D876CFCA-F998-42E2-B064-44D54FF01852}" destId="{80F81F62-8C2A-4FA6-B5E2-10337D94A59A}" srcOrd="1" destOrd="0" presId="urn:microsoft.com/office/officeart/2005/8/layout/orgChart1"/>
    <dgm:cxn modelId="{4B30FBBD-D2BB-4AFD-9A8E-1125C61AE034}" type="presParOf" srcId="{80F81F62-8C2A-4FA6-B5E2-10337D94A59A}" destId="{A597A5CA-3BCC-441C-A0EC-F3C74FA34E08}" srcOrd="0" destOrd="0" presId="urn:microsoft.com/office/officeart/2005/8/layout/orgChart1"/>
    <dgm:cxn modelId="{BF048487-596F-49E3-87B6-F9E3A924638E}" type="presParOf" srcId="{A597A5CA-3BCC-441C-A0EC-F3C74FA34E08}" destId="{F6628393-A1D0-4577-BC2D-3E33694C8E2C}" srcOrd="0" destOrd="0" presId="urn:microsoft.com/office/officeart/2005/8/layout/orgChart1"/>
    <dgm:cxn modelId="{C9587A02-6ED4-4785-9E8B-D2CC0410DE5A}" type="presParOf" srcId="{A597A5CA-3BCC-441C-A0EC-F3C74FA34E08}" destId="{A6B41E77-4BFE-449C-AC84-0F87E2A484E4}" srcOrd="1" destOrd="0" presId="urn:microsoft.com/office/officeart/2005/8/layout/orgChart1"/>
    <dgm:cxn modelId="{DF2BDF42-E116-4B59-9134-04A462A9BFF5}" type="presParOf" srcId="{80F81F62-8C2A-4FA6-B5E2-10337D94A59A}" destId="{AF024F07-681D-4146-8CE8-1073EA7D7F61}" srcOrd="1" destOrd="0" presId="urn:microsoft.com/office/officeart/2005/8/layout/orgChart1"/>
    <dgm:cxn modelId="{80D80DD3-3A18-4C99-B804-B58FCE800967}" type="presParOf" srcId="{80F81F62-8C2A-4FA6-B5E2-10337D94A59A}" destId="{574A8568-E429-49F8-82BB-46211751BE29}" srcOrd="2" destOrd="0" presId="urn:microsoft.com/office/officeart/2005/8/layout/orgChart1"/>
    <dgm:cxn modelId="{81CC5D36-01D3-42EF-AF5A-65C4768FD1EE}" type="presParOf" srcId="{D876CFCA-F998-42E2-B064-44D54FF01852}" destId="{D798D6F5-7E35-483D-8F8E-3BA7EFC73574}" srcOrd="2" destOrd="0" presId="urn:microsoft.com/office/officeart/2005/8/layout/orgChart1"/>
    <dgm:cxn modelId="{51886EB2-1421-4FE9-9265-F78B53F60DD6}" type="presParOf" srcId="{D876CFCA-F998-42E2-B064-44D54FF01852}" destId="{57DAB9D2-8268-4A15-929D-2D4F31D75999}" srcOrd="3" destOrd="0" presId="urn:microsoft.com/office/officeart/2005/8/layout/orgChart1"/>
    <dgm:cxn modelId="{1A0B892F-F388-449B-8D42-5F2084058AD9}" type="presParOf" srcId="{57DAB9D2-8268-4A15-929D-2D4F31D75999}" destId="{A727B9EE-83F9-472C-A8FA-E79DCE4B4779}" srcOrd="0" destOrd="0" presId="urn:microsoft.com/office/officeart/2005/8/layout/orgChart1"/>
    <dgm:cxn modelId="{E007B577-44F6-49C1-9CDD-D01FB665491A}" type="presParOf" srcId="{A727B9EE-83F9-472C-A8FA-E79DCE4B4779}" destId="{2CB8EE8D-BAFE-47B9-B29E-3ED0AD61C85F}" srcOrd="0" destOrd="0" presId="urn:microsoft.com/office/officeart/2005/8/layout/orgChart1"/>
    <dgm:cxn modelId="{D4AE8714-F7FE-4041-A3EE-E154B5FAB9DF}" type="presParOf" srcId="{A727B9EE-83F9-472C-A8FA-E79DCE4B4779}" destId="{53AE72CE-A123-4CD8-8B66-F2DA9BF59BD8}" srcOrd="1" destOrd="0" presId="urn:microsoft.com/office/officeart/2005/8/layout/orgChart1"/>
    <dgm:cxn modelId="{CB482590-3818-4271-9C87-63A76B8103B3}" type="presParOf" srcId="{57DAB9D2-8268-4A15-929D-2D4F31D75999}" destId="{301F10D0-9F76-454C-84EB-016453572A99}" srcOrd="1" destOrd="0" presId="urn:microsoft.com/office/officeart/2005/8/layout/orgChart1"/>
    <dgm:cxn modelId="{6BDE1EE9-1F7B-43BB-AB62-8FC495ABB82B}" type="presParOf" srcId="{57DAB9D2-8268-4A15-929D-2D4F31D75999}" destId="{8911F6FC-1ECC-47BE-A73F-67EF35AF3755}" srcOrd="2" destOrd="0" presId="urn:microsoft.com/office/officeart/2005/8/layout/orgChart1"/>
    <dgm:cxn modelId="{4EBC5C0F-30E9-4364-A3D7-5FCBB2671B0D}" type="presParOf" srcId="{D876CFCA-F998-42E2-B064-44D54FF01852}" destId="{89502D8B-EEBA-4083-9647-FA65764B65A2}" srcOrd="4" destOrd="0" presId="urn:microsoft.com/office/officeart/2005/8/layout/orgChart1"/>
    <dgm:cxn modelId="{B6DAACEA-185D-463B-9260-432885DB6034}" type="presParOf" srcId="{D876CFCA-F998-42E2-B064-44D54FF01852}" destId="{A9F1609F-FD2A-417C-A73E-F189691C738E}" srcOrd="5" destOrd="0" presId="urn:microsoft.com/office/officeart/2005/8/layout/orgChart1"/>
    <dgm:cxn modelId="{29120B19-9146-4509-A721-DBE2BC063B39}" type="presParOf" srcId="{A9F1609F-FD2A-417C-A73E-F189691C738E}" destId="{4A21AEC7-576F-4971-9AA9-9259B4734710}" srcOrd="0" destOrd="0" presId="urn:microsoft.com/office/officeart/2005/8/layout/orgChart1"/>
    <dgm:cxn modelId="{7B33B00F-743B-4666-95F3-3F3B2C84E6F7}" type="presParOf" srcId="{4A21AEC7-576F-4971-9AA9-9259B4734710}" destId="{9F1D28C3-5916-4CE1-9978-B7827D1694B9}" srcOrd="0" destOrd="0" presId="urn:microsoft.com/office/officeart/2005/8/layout/orgChart1"/>
    <dgm:cxn modelId="{3C7530B1-ABDC-4A9C-84B9-7C3880E4F64F}" type="presParOf" srcId="{4A21AEC7-576F-4971-9AA9-9259B4734710}" destId="{6DFE2EBD-198F-4314-9264-744386C3131D}" srcOrd="1" destOrd="0" presId="urn:microsoft.com/office/officeart/2005/8/layout/orgChart1"/>
    <dgm:cxn modelId="{20901E7C-BD3C-4D80-A0CB-CDB6C8B86896}" type="presParOf" srcId="{A9F1609F-FD2A-417C-A73E-F189691C738E}" destId="{D11A2CEA-DD5B-411A-964B-2D9E28441A2F}" srcOrd="1" destOrd="0" presId="urn:microsoft.com/office/officeart/2005/8/layout/orgChart1"/>
    <dgm:cxn modelId="{A94D7E9A-A053-4413-A983-DADEF5610F6A}" type="presParOf" srcId="{A9F1609F-FD2A-417C-A73E-F189691C738E}" destId="{B04EDC7C-F7B5-4F16-BDFD-5BA59CD2FD8C}" srcOrd="2" destOrd="0" presId="urn:microsoft.com/office/officeart/2005/8/layout/orgChart1"/>
    <dgm:cxn modelId="{22689698-4C35-4336-9507-2AF19341FC45}" type="presParOf" srcId="{D876CFCA-F998-42E2-B064-44D54FF01852}" destId="{06E539AC-CA03-43C8-8D8C-10146ABC4C0C}" srcOrd="6" destOrd="0" presId="urn:microsoft.com/office/officeart/2005/8/layout/orgChart1"/>
    <dgm:cxn modelId="{249B4887-10FF-471B-9EF2-D3F46752448F}" type="presParOf" srcId="{D876CFCA-F998-42E2-B064-44D54FF01852}" destId="{8FDD6819-45D5-4332-9E75-C910C89A77FA}" srcOrd="7" destOrd="0" presId="urn:microsoft.com/office/officeart/2005/8/layout/orgChart1"/>
    <dgm:cxn modelId="{83995274-6914-4511-8044-723419C8DF2E}" type="presParOf" srcId="{8FDD6819-45D5-4332-9E75-C910C89A77FA}" destId="{9391F789-39EC-447E-B972-CFCC5B4D512B}" srcOrd="0" destOrd="0" presId="urn:microsoft.com/office/officeart/2005/8/layout/orgChart1"/>
    <dgm:cxn modelId="{F01562C1-D41E-49AD-B67C-4028DE905AAB}" type="presParOf" srcId="{9391F789-39EC-447E-B972-CFCC5B4D512B}" destId="{CB675A65-28BC-45CD-95D4-36DCA2F148C7}" srcOrd="0" destOrd="0" presId="urn:microsoft.com/office/officeart/2005/8/layout/orgChart1"/>
    <dgm:cxn modelId="{DD62DC98-E44E-4FF2-8195-470FE71F155F}" type="presParOf" srcId="{9391F789-39EC-447E-B972-CFCC5B4D512B}" destId="{AA5493C5-5B7E-49DE-AFFE-59DDB8B93BB0}" srcOrd="1" destOrd="0" presId="urn:microsoft.com/office/officeart/2005/8/layout/orgChart1"/>
    <dgm:cxn modelId="{F970331C-FBBF-4F7F-A64D-F8C89EC001D0}" type="presParOf" srcId="{8FDD6819-45D5-4332-9E75-C910C89A77FA}" destId="{A73026CF-08E2-43F3-A320-5B0083F4E129}" srcOrd="1" destOrd="0" presId="urn:microsoft.com/office/officeart/2005/8/layout/orgChart1"/>
    <dgm:cxn modelId="{9C85891F-821E-41EC-BE41-6375E14E9466}" type="presParOf" srcId="{8FDD6819-45D5-4332-9E75-C910C89A77FA}" destId="{12F9B047-B16D-4517-A050-D3E53D837C55}" srcOrd="2" destOrd="0" presId="urn:microsoft.com/office/officeart/2005/8/layout/orgChart1"/>
    <dgm:cxn modelId="{51EBEAA1-E5DA-4A85-AFF9-BF2466E4D327}" type="presParOf" srcId="{D876CFCA-F998-42E2-B064-44D54FF01852}" destId="{1A30BA9C-3242-4EBA-9F56-5E7C0E8A805E}" srcOrd="8" destOrd="0" presId="urn:microsoft.com/office/officeart/2005/8/layout/orgChart1"/>
    <dgm:cxn modelId="{936ADD55-E087-48DD-8963-66202781B0AA}" type="presParOf" srcId="{D876CFCA-F998-42E2-B064-44D54FF01852}" destId="{7FEDA658-39BA-4125-9049-FF0B1609B519}" srcOrd="9" destOrd="0" presId="urn:microsoft.com/office/officeart/2005/8/layout/orgChart1"/>
    <dgm:cxn modelId="{0A261586-0F87-4E96-AB27-9C6F67399E41}" type="presParOf" srcId="{7FEDA658-39BA-4125-9049-FF0B1609B519}" destId="{B9CCF22A-7BB8-419C-90E8-85B9C2BC1890}" srcOrd="0" destOrd="0" presId="urn:microsoft.com/office/officeart/2005/8/layout/orgChart1"/>
    <dgm:cxn modelId="{D69E655A-4799-4D8D-8497-10EED9ABFACA}" type="presParOf" srcId="{B9CCF22A-7BB8-419C-90E8-85B9C2BC1890}" destId="{C58AE1C8-32B3-4ADB-8D8F-0FCAD3A4804A}" srcOrd="0" destOrd="0" presId="urn:microsoft.com/office/officeart/2005/8/layout/orgChart1"/>
    <dgm:cxn modelId="{2C5DA866-309E-4C7C-8B92-C45CD434A592}" type="presParOf" srcId="{B9CCF22A-7BB8-419C-90E8-85B9C2BC1890}" destId="{27F1A850-D823-494E-8F28-64F79792D952}" srcOrd="1" destOrd="0" presId="urn:microsoft.com/office/officeart/2005/8/layout/orgChart1"/>
    <dgm:cxn modelId="{DACC26D3-16BB-4414-AA96-89A5F46ADD18}" type="presParOf" srcId="{7FEDA658-39BA-4125-9049-FF0B1609B519}" destId="{5F45211C-FD15-49ED-A9F9-DFC381787820}" srcOrd="1" destOrd="0" presId="urn:microsoft.com/office/officeart/2005/8/layout/orgChart1"/>
    <dgm:cxn modelId="{19F50086-6081-4993-A6A5-760F72AA4E36}" type="presParOf" srcId="{7FEDA658-39BA-4125-9049-FF0B1609B519}" destId="{445D8C17-B5A7-461C-81C5-14B2D34F35F8}" srcOrd="2" destOrd="0" presId="urn:microsoft.com/office/officeart/2005/8/layout/orgChart1"/>
    <dgm:cxn modelId="{876C479F-7EA0-48E7-908D-FDF5E935015A}" type="presParOf" srcId="{38D99AC2-635F-4AF1-BE42-C50882905570}" destId="{F3A9EFD1-6B41-4605-AD1B-4578945C5315}" srcOrd="2" destOrd="0" presId="urn:microsoft.com/office/officeart/2005/8/layout/orgChart1"/>
    <dgm:cxn modelId="{8B4AB21E-1112-4E5C-8452-E6879B2A7713}" type="presParOf" srcId="{A96F33A5-7965-45BB-A347-DBBD2B001B6F}" destId="{7BA24B59-AB8F-4F84-95AB-0AA4D1594DFF}" srcOrd="8" destOrd="0" presId="urn:microsoft.com/office/officeart/2005/8/layout/orgChart1"/>
    <dgm:cxn modelId="{5684E3CF-097E-4825-AC3F-FD57F1DEA51A}" type="presParOf" srcId="{A96F33A5-7965-45BB-A347-DBBD2B001B6F}" destId="{91C0BDAA-2857-44C3-83F1-600FD8932532}" srcOrd="9" destOrd="0" presId="urn:microsoft.com/office/officeart/2005/8/layout/orgChart1"/>
    <dgm:cxn modelId="{E851E69F-A472-4D6C-B471-DAA48FF90851}" type="presParOf" srcId="{91C0BDAA-2857-44C3-83F1-600FD8932532}" destId="{4827CA9E-1C45-4261-ACCB-EC9D543930BE}" srcOrd="0" destOrd="0" presId="urn:microsoft.com/office/officeart/2005/8/layout/orgChart1"/>
    <dgm:cxn modelId="{1F087F40-E55D-496C-8E60-87698B7A6315}" type="presParOf" srcId="{4827CA9E-1C45-4261-ACCB-EC9D543930BE}" destId="{8CF994BF-E54B-43E3-92EC-2A1D1941E8C5}" srcOrd="0" destOrd="0" presId="urn:microsoft.com/office/officeart/2005/8/layout/orgChart1"/>
    <dgm:cxn modelId="{F480731F-A593-41EC-9227-7D091002688B}" type="presParOf" srcId="{4827CA9E-1C45-4261-ACCB-EC9D543930BE}" destId="{1AD7E906-AB41-49BD-B02B-75133425F175}" srcOrd="1" destOrd="0" presId="urn:microsoft.com/office/officeart/2005/8/layout/orgChart1"/>
    <dgm:cxn modelId="{8B671121-04C0-422C-A9A8-E5237E3E6764}" type="presParOf" srcId="{91C0BDAA-2857-44C3-83F1-600FD8932532}" destId="{6A024C4B-9128-4A57-9BC2-85B9F6F02618}" srcOrd="1" destOrd="0" presId="urn:microsoft.com/office/officeart/2005/8/layout/orgChart1"/>
    <dgm:cxn modelId="{2B66B55C-2713-4A68-AD84-240A4FBCF04E}" type="presParOf" srcId="{91C0BDAA-2857-44C3-83F1-600FD8932532}" destId="{7D3B2001-041B-4D6C-833F-69B84343BFFB}" srcOrd="2" destOrd="0" presId="urn:microsoft.com/office/officeart/2005/8/layout/orgChart1"/>
    <dgm:cxn modelId="{AADC1E41-728C-42C2-AB96-C0FC2EAD3ED3}" type="presParOf" srcId="{A96F33A5-7965-45BB-A347-DBBD2B001B6F}" destId="{577B2CF7-36D7-4112-8BE3-FC5E3A247453}" srcOrd="10" destOrd="0" presId="urn:microsoft.com/office/officeart/2005/8/layout/orgChart1"/>
    <dgm:cxn modelId="{B1C10B39-6805-4C78-A439-D9922C0288E3}" type="presParOf" srcId="{A96F33A5-7965-45BB-A347-DBBD2B001B6F}" destId="{F0AB3584-5E60-4238-BED0-EDAF9A333139}" srcOrd="11" destOrd="0" presId="urn:microsoft.com/office/officeart/2005/8/layout/orgChart1"/>
    <dgm:cxn modelId="{8DBC1BDD-4B89-45C0-B893-D469F8D2DC96}" type="presParOf" srcId="{F0AB3584-5E60-4238-BED0-EDAF9A333139}" destId="{AC36587B-9153-4C3A-9763-0375F35C06E6}" srcOrd="0" destOrd="0" presId="urn:microsoft.com/office/officeart/2005/8/layout/orgChart1"/>
    <dgm:cxn modelId="{B7362F78-1624-4973-B381-A2C2A9A111FC}" type="presParOf" srcId="{AC36587B-9153-4C3A-9763-0375F35C06E6}" destId="{780092CE-50E4-4472-8D61-55C656EBE3AD}" srcOrd="0" destOrd="0" presId="urn:microsoft.com/office/officeart/2005/8/layout/orgChart1"/>
    <dgm:cxn modelId="{FE0C3FB0-A1FD-4545-AAAF-AB2CC1591FFE}" type="presParOf" srcId="{AC36587B-9153-4C3A-9763-0375F35C06E6}" destId="{E294C06E-F20B-4349-9F11-BA8CF6690FEF}" srcOrd="1" destOrd="0" presId="urn:microsoft.com/office/officeart/2005/8/layout/orgChart1"/>
    <dgm:cxn modelId="{2455A529-6645-41F4-B8C9-E44A58AFCF3E}" type="presParOf" srcId="{F0AB3584-5E60-4238-BED0-EDAF9A333139}" destId="{38F28104-0B18-4F22-A07D-1E0824C35414}" srcOrd="1" destOrd="0" presId="urn:microsoft.com/office/officeart/2005/8/layout/orgChart1"/>
    <dgm:cxn modelId="{C8CB430A-75F8-4163-8D0F-465BD52712B7}" type="presParOf" srcId="{F0AB3584-5E60-4238-BED0-EDAF9A333139}" destId="{FCB37647-90B5-4E1F-A83C-734BF482A08B}" srcOrd="2" destOrd="0" presId="urn:microsoft.com/office/officeart/2005/8/layout/orgChart1"/>
    <dgm:cxn modelId="{05250193-504C-46AF-ABFD-92224F79C9A7}" type="presParOf" srcId="{B40FD9CA-64EC-4529-923A-38901B4C8BE5}" destId="{32A182C0-AA22-416E-98B3-890D7367FED7}" srcOrd="2" destOrd="0" presId="urn:microsoft.com/office/officeart/2005/8/layout/orgChart1"/>
    <dgm:cxn modelId="{4622BB21-9922-43A8-A8C5-8FCC61702ADA}" type="presParOf" srcId="{32A182C0-AA22-416E-98B3-890D7367FED7}" destId="{76C49974-8268-4315-A28E-25B4D52B3FAE}" srcOrd="0" destOrd="0" presId="urn:microsoft.com/office/officeart/2005/8/layout/orgChart1"/>
    <dgm:cxn modelId="{41076C0A-2F53-4F51-824C-83C41727A03D}" type="presParOf" srcId="{32A182C0-AA22-416E-98B3-890D7367FED7}" destId="{0CCA69FA-BD18-467A-A0D9-824F72DE5F05}" srcOrd="1" destOrd="0" presId="urn:microsoft.com/office/officeart/2005/8/layout/orgChart1"/>
    <dgm:cxn modelId="{C7941EC5-2DA5-4B06-9270-6310A3EEE159}" type="presParOf" srcId="{0CCA69FA-BD18-467A-A0D9-824F72DE5F05}" destId="{6AE9E272-D5B1-4DC3-91D5-76259484294F}" srcOrd="0" destOrd="0" presId="urn:microsoft.com/office/officeart/2005/8/layout/orgChart1"/>
    <dgm:cxn modelId="{5731D540-9772-48FE-B5D4-DD7BA2D3BA5B}" type="presParOf" srcId="{6AE9E272-D5B1-4DC3-91D5-76259484294F}" destId="{3E28F2F2-17F9-4E60-A778-908996B7F1FC}" srcOrd="0" destOrd="0" presId="urn:microsoft.com/office/officeart/2005/8/layout/orgChart1"/>
    <dgm:cxn modelId="{04AB58DC-464F-4634-8AC5-1AAB00305940}" type="presParOf" srcId="{6AE9E272-D5B1-4DC3-91D5-76259484294F}" destId="{F2F1A541-8490-4002-BAD3-5964633414F6}" srcOrd="1" destOrd="0" presId="urn:microsoft.com/office/officeart/2005/8/layout/orgChart1"/>
    <dgm:cxn modelId="{23F9F574-463D-439F-91EF-72C736640565}" type="presParOf" srcId="{0CCA69FA-BD18-467A-A0D9-824F72DE5F05}" destId="{8EB147C9-88E1-4E59-99BF-F7ACA162A84C}" srcOrd="1" destOrd="0" presId="urn:microsoft.com/office/officeart/2005/8/layout/orgChart1"/>
    <dgm:cxn modelId="{D7C1CD8B-4B2B-474B-96CD-0674E770E1A2}" type="presParOf" srcId="{0CCA69FA-BD18-467A-A0D9-824F72DE5F05}" destId="{01820AD3-4239-4871-A63E-E609DBCE825F}" srcOrd="2" destOrd="0" presId="urn:microsoft.com/office/officeart/2005/8/layout/orgChart1"/>
    <dgm:cxn modelId="{E5DB4691-D2F1-4D5D-9419-E9FDEA3FEAEB}" type="presParOf" srcId="{01820AD3-4239-4871-A63E-E609DBCE825F}" destId="{CAB8E2DE-11F1-4368-96C8-998EE527B53F}" srcOrd="0" destOrd="0" presId="urn:microsoft.com/office/officeart/2005/8/layout/orgChart1"/>
    <dgm:cxn modelId="{CC0F9DFA-70FA-4A62-8736-D3FB9B8736D8}" type="presParOf" srcId="{01820AD3-4239-4871-A63E-E609DBCE825F}" destId="{5BE3E0FA-C1A9-4C12-8FE9-1C02F5F4CDBD}" srcOrd="1" destOrd="0" presId="urn:microsoft.com/office/officeart/2005/8/layout/orgChart1"/>
    <dgm:cxn modelId="{0B061091-284D-4AE2-9F3D-EDD49527BBF4}" type="presParOf" srcId="{5BE3E0FA-C1A9-4C12-8FE9-1C02F5F4CDBD}" destId="{BFCC06F4-DEFE-4147-8DB4-1D98971A3BB9}" srcOrd="0" destOrd="0" presId="urn:microsoft.com/office/officeart/2005/8/layout/orgChart1"/>
    <dgm:cxn modelId="{F4FF0CDA-F8A0-4231-9983-9924E4E19CA5}" type="presParOf" srcId="{BFCC06F4-DEFE-4147-8DB4-1D98971A3BB9}" destId="{B03B3F2A-AD42-4EB7-9C7C-26CBEB69FAF9}" srcOrd="0" destOrd="0" presId="urn:microsoft.com/office/officeart/2005/8/layout/orgChart1"/>
    <dgm:cxn modelId="{00CC0211-616C-4F12-BEAA-EEBEE3E23804}" type="presParOf" srcId="{BFCC06F4-DEFE-4147-8DB4-1D98971A3BB9}" destId="{9D44A5C0-96F7-4EDA-A839-C3667EE820D0}" srcOrd="1" destOrd="0" presId="urn:microsoft.com/office/officeart/2005/8/layout/orgChart1"/>
    <dgm:cxn modelId="{C5B89E77-6BDC-4390-A8FE-576C91534D29}" type="presParOf" srcId="{5BE3E0FA-C1A9-4C12-8FE9-1C02F5F4CDBD}" destId="{203329D0-7D39-4327-9C4E-A1F76280A9CD}" srcOrd="1" destOrd="0" presId="urn:microsoft.com/office/officeart/2005/8/layout/orgChart1"/>
    <dgm:cxn modelId="{5202F8FA-067A-4CD0-AFFE-F4DAB8D885FF}" type="presParOf" srcId="{5BE3E0FA-C1A9-4C12-8FE9-1C02F5F4CDBD}" destId="{9E9AA027-1D56-4B0C-A799-8E86A4ADD4CA}" srcOrd="2" destOrd="0" presId="urn:microsoft.com/office/officeart/2005/8/layout/orgChart1"/>
    <dgm:cxn modelId="{01ED9EF2-54A8-44A8-9CF8-59534EFD6BEF}" type="presParOf" srcId="{01820AD3-4239-4871-A63E-E609DBCE825F}" destId="{EDA98198-2CC1-4D68-AD8A-B2E9503ECBD0}" srcOrd="2" destOrd="0" presId="urn:microsoft.com/office/officeart/2005/8/layout/orgChart1"/>
    <dgm:cxn modelId="{03AD378A-EEF4-4096-9C0E-1B71AF2C09FD}" type="presParOf" srcId="{01820AD3-4239-4871-A63E-E609DBCE825F}" destId="{08F76EA7-2AA4-4524-8606-3639242CEB5E}" srcOrd="3" destOrd="0" presId="urn:microsoft.com/office/officeart/2005/8/layout/orgChart1"/>
    <dgm:cxn modelId="{5B65DE23-7987-43F1-8E15-0A516F2EF2CC}" type="presParOf" srcId="{08F76EA7-2AA4-4524-8606-3639242CEB5E}" destId="{B60B7E14-B287-4372-924B-F05785B1060C}" srcOrd="0" destOrd="0" presId="urn:microsoft.com/office/officeart/2005/8/layout/orgChart1"/>
    <dgm:cxn modelId="{B918B352-C415-4DFF-A377-894FC67E9F03}" type="presParOf" srcId="{B60B7E14-B287-4372-924B-F05785B1060C}" destId="{0EC125AA-BCFD-4574-BEF6-D125BD4B5333}" srcOrd="0" destOrd="0" presId="urn:microsoft.com/office/officeart/2005/8/layout/orgChart1"/>
    <dgm:cxn modelId="{766E159F-B1BD-4724-9E42-D285C12D6CD4}" type="presParOf" srcId="{B60B7E14-B287-4372-924B-F05785B1060C}" destId="{E88A38AE-5275-4ADF-B25A-A4F7D1775168}" srcOrd="1" destOrd="0" presId="urn:microsoft.com/office/officeart/2005/8/layout/orgChart1"/>
    <dgm:cxn modelId="{25446657-57B9-480B-933C-051060B3AAEC}" type="presParOf" srcId="{08F76EA7-2AA4-4524-8606-3639242CEB5E}" destId="{05C4636E-1B96-4A3F-8D76-7F47E31BB963}" srcOrd="1" destOrd="0" presId="urn:microsoft.com/office/officeart/2005/8/layout/orgChart1"/>
    <dgm:cxn modelId="{53EA3683-E61F-4160-9A92-E7B26412D879}" type="presParOf" srcId="{08F76EA7-2AA4-4524-8606-3639242CEB5E}" destId="{D0A5F44D-1874-4555-9681-5D540CEEDC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D65AD-C0AA-403F-A6F3-2D70F52AE9D6}" type="doc">
      <dgm:prSet loTypeId="urn:microsoft.com/office/officeart/2005/8/layout/venn2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D7571FF-E709-4928-883D-F73628E8D14A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bg1"/>
              </a:solidFill>
              <a:cs typeface="B Nazanin" pitchFamily="2" charset="-78"/>
            </a:rPr>
            <a:t>گروه هاي پر خطر و در معرض خطر </a:t>
          </a:r>
          <a:r>
            <a:rPr lang="fa-IR" sz="2400" b="1" dirty="0" smtClean="0">
              <a:solidFill>
                <a:schemeClr val="bg1"/>
              </a:solidFill>
              <a:cs typeface="B Nazanin" pitchFamily="2" charset="-78"/>
            </a:rPr>
            <a:t>خودكشي</a:t>
          </a:r>
          <a:endParaRPr lang="en-US" sz="2400" b="1" dirty="0"/>
        </a:p>
      </dgm:t>
    </dgm:pt>
    <dgm:pt modelId="{E2FD9195-D196-41B7-AF17-FB5AE531BE18}" type="parTrans" cxnId="{65C51662-FD82-4D02-B881-4756D0A85C36}">
      <dgm:prSet/>
      <dgm:spPr/>
      <dgm:t>
        <a:bodyPr/>
        <a:lstStyle/>
        <a:p>
          <a:endParaRPr lang="en-US"/>
        </a:p>
      </dgm:t>
    </dgm:pt>
    <dgm:pt modelId="{7053BDC2-BD11-42E0-AB9E-2B46B88B026F}" type="sibTrans" cxnId="{65C51662-FD82-4D02-B881-4756D0A85C36}">
      <dgm:prSet/>
      <dgm:spPr/>
      <dgm:t>
        <a:bodyPr/>
        <a:lstStyle/>
        <a:p>
          <a:endParaRPr lang="en-US"/>
        </a:p>
      </dgm:t>
    </dgm:pt>
    <dgm:pt modelId="{0ABD5740-05B1-47CA-8BF7-2B4C8114CB8E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bg1"/>
              </a:solidFill>
              <a:cs typeface="B Nazanin" pitchFamily="2" charset="-78"/>
            </a:rPr>
            <a:t>توسط پزشك عمومي</a:t>
          </a:r>
          <a:r>
            <a:rPr lang="fa-IR" sz="1800" b="1" dirty="0" smtClean="0">
              <a:solidFill>
                <a:srgbClr val="7030A0"/>
              </a:solidFill>
              <a:cs typeface="B Nazanin" pitchFamily="2" charset="-78"/>
            </a:rPr>
            <a:t> (حساسیت ویژه به علایم افسردگی)</a:t>
          </a:r>
          <a:endParaRPr lang="en-US" sz="1800" b="1" dirty="0"/>
        </a:p>
      </dgm:t>
    </dgm:pt>
    <dgm:pt modelId="{6CADB937-8A1D-431F-8090-4D894446ADD6}" type="parTrans" cxnId="{CF6B4506-C888-45F9-84A0-AAA81EDA209A}">
      <dgm:prSet/>
      <dgm:spPr/>
      <dgm:t>
        <a:bodyPr/>
        <a:lstStyle/>
        <a:p>
          <a:endParaRPr lang="en-US"/>
        </a:p>
      </dgm:t>
    </dgm:pt>
    <dgm:pt modelId="{96F4B8ED-430B-4331-813F-0EE0BD306C0B}" type="sibTrans" cxnId="{CF6B4506-C888-45F9-84A0-AAA81EDA209A}">
      <dgm:prSet/>
      <dgm:spPr/>
      <dgm:t>
        <a:bodyPr/>
        <a:lstStyle/>
        <a:p>
          <a:endParaRPr lang="en-US"/>
        </a:p>
      </dgm:t>
    </dgm:pt>
    <dgm:pt modelId="{989F7CEB-9391-49D2-B241-749DB4AC1388}">
      <dgm:prSet phldrT="[Text]" custT="1"/>
      <dgm:spPr/>
      <dgm:t>
        <a:bodyPr/>
        <a:lstStyle/>
        <a:p>
          <a:r>
            <a:rPr lang="fa-IR" sz="1600" b="1" dirty="0" smtClean="0">
              <a:solidFill>
                <a:schemeClr val="bg1"/>
              </a:solidFill>
              <a:cs typeface="B Nazanin" pitchFamily="2" charset="-78"/>
            </a:rPr>
            <a:t>توسط بهورز و کارشناس مراقبت سلامت و رابط بهداشتی </a:t>
          </a:r>
          <a:r>
            <a:rPr lang="fa-IR" sz="1600" b="1" dirty="0" smtClean="0">
              <a:solidFill>
                <a:srgbClr val="7030A0"/>
              </a:solidFill>
              <a:cs typeface="B Nazanin" pitchFamily="2" charset="-78"/>
            </a:rPr>
            <a:t>(چهره به چهره)</a:t>
          </a:r>
          <a:endParaRPr lang="en-US" sz="1600" b="1" dirty="0"/>
        </a:p>
      </dgm:t>
    </dgm:pt>
    <dgm:pt modelId="{CE6F4376-7A82-42C1-91A0-967C14442C21}" type="parTrans" cxnId="{04DB304E-7CDA-4CD5-978F-C2629D004B49}">
      <dgm:prSet/>
      <dgm:spPr/>
      <dgm:t>
        <a:bodyPr/>
        <a:lstStyle/>
        <a:p>
          <a:endParaRPr lang="en-US"/>
        </a:p>
      </dgm:t>
    </dgm:pt>
    <dgm:pt modelId="{29566CE8-17AE-4AE3-B0FA-FB84170D6D1D}" type="sibTrans" cxnId="{04DB304E-7CDA-4CD5-978F-C2629D004B49}">
      <dgm:prSet/>
      <dgm:spPr/>
      <dgm:t>
        <a:bodyPr/>
        <a:lstStyle/>
        <a:p>
          <a:endParaRPr lang="en-US"/>
        </a:p>
      </dgm:t>
    </dgm:pt>
    <dgm:pt modelId="{9F5B4973-AB60-428A-A38B-492964A64FFB}">
      <dgm:prSet phldrT="[Text]" custT="1"/>
      <dgm:spPr/>
      <dgm:t>
        <a:bodyPr/>
        <a:lstStyle/>
        <a:p>
          <a:r>
            <a:rPr lang="fa-IR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B Nazanin" pitchFamily="2" charset="-78"/>
            </a:rPr>
            <a:t>شناسایی بیماران افسرده</a:t>
          </a:r>
          <a:endParaRPr lang="en-US" sz="3200" b="1" dirty="0">
            <a:solidFill>
              <a:schemeClr val="tx2">
                <a:lumMod val="50000"/>
              </a:schemeClr>
            </a:solidFill>
          </a:endParaRPr>
        </a:p>
      </dgm:t>
    </dgm:pt>
    <dgm:pt modelId="{2876D791-9661-41AB-A50D-1AFC0D6F94FC}" type="parTrans" cxnId="{F0AE4DAD-2123-4E36-B6BA-E2D55BBA0393}">
      <dgm:prSet/>
      <dgm:spPr/>
      <dgm:t>
        <a:bodyPr/>
        <a:lstStyle/>
        <a:p>
          <a:endParaRPr lang="en-US"/>
        </a:p>
      </dgm:t>
    </dgm:pt>
    <dgm:pt modelId="{D0CFBB19-1779-40D4-8F36-56B308E393CF}" type="sibTrans" cxnId="{F0AE4DAD-2123-4E36-B6BA-E2D55BBA0393}">
      <dgm:prSet/>
      <dgm:spPr/>
      <dgm:t>
        <a:bodyPr/>
        <a:lstStyle/>
        <a:p>
          <a:endParaRPr lang="en-US"/>
        </a:p>
      </dgm:t>
    </dgm:pt>
    <dgm:pt modelId="{3C21EF76-307D-4D84-8EA6-65F89FC4E433}" type="pres">
      <dgm:prSet presAssocID="{0BCD65AD-C0AA-403F-A6F3-2D70F52AE9D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D3608-7771-49AF-AED0-13E97C36DA31}" type="pres">
      <dgm:prSet presAssocID="{0BCD65AD-C0AA-403F-A6F3-2D70F52AE9D6}" presName="comp1" presStyleCnt="0"/>
      <dgm:spPr/>
      <dgm:t>
        <a:bodyPr/>
        <a:lstStyle/>
        <a:p>
          <a:endParaRPr lang="en-US"/>
        </a:p>
      </dgm:t>
    </dgm:pt>
    <dgm:pt modelId="{7D7F67A3-5EB1-4502-8924-FDF9488AA96F}" type="pres">
      <dgm:prSet presAssocID="{0BCD65AD-C0AA-403F-A6F3-2D70F52AE9D6}" presName="circle1" presStyleLbl="node1" presStyleIdx="0" presStyleCnt="4" custScaleX="110714"/>
      <dgm:spPr/>
      <dgm:t>
        <a:bodyPr/>
        <a:lstStyle/>
        <a:p>
          <a:endParaRPr lang="en-US"/>
        </a:p>
      </dgm:t>
    </dgm:pt>
    <dgm:pt modelId="{4DB20950-6B74-44E9-B4E8-2BE5AC99231C}" type="pres">
      <dgm:prSet presAssocID="{0BCD65AD-C0AA-403F-A6F3-2D70F52AE9D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08A7-48C7-4D4B-8E07-131DC23EC3E0}" type="pres">
      <dgm:prSet presAssocID="{0BCD65AD-C0AA-403F-A6F3-2D70F52AE9D6}" presName="comp2" presStyleCnt="0"/>
      <dgm:spPr/>
      <dgm:t>
        <a:bodyPr/>
        <a:lstStyle/>
        <a:p>
          <a:endParaRPr lang="en-US"/>
        </a:p>
      </dgm:t>
    </dgm:pt>
    <dgm:pt modelId="{0F95EEF6-6C1F-43CD-8F1F-09525E39B313}" type="pres">
      <dgm:prSet presAssocID="{0BCD65AD-C0AA-403F-A6F3-2D70F52AE9D6}" presName="circle2" presStyleLbl="node1" presStyleIdx="1" presStyleCnt="4" custScaleX="105655"/>
      <dgm:spPr/>
      <dgm:t>
        <a:bodyPr/>
        <a:lstStyle/>
        <a:p>
          <a:endParaRPr lang="en-US"/>
        </a:p>
      </dgm:t>
    </dgm:pt>
    <dgm:pt modelId="{066D7807-969D-4078-A261-4190578E86A9}" type="pres">
      <dgm:prSet presAssocID="{0BCD65AD-C0AA-403F-A6F3-2D70F52AE9D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3432-EDB1-4E3A-B750-D1DBC5E669BE}" type="pres">
      <dgm:prSet presAssocID="{0BCD65AD-C0AA-403F-A6F3-2D70F52AE9D6}" presName="comp3" presStyleCnt="0"/>
      <dgm:spPr/>
      <dgm:t>
        <a:bodyPr/>
        <a:lstStyle/>
        <a:p>
          <a:endParaRPr lang="en-US"/>
        </a:p>
      </dgm:t>
    </dgm:pt>
    <dgm:pt modelId="{5042D53A-8F0F-4BC4-96E6-570954CAC637}" type="pres">
      <dgm:prSet presAssocID="{0BCD65AD-C0AA-403F-A6F3-2D70F52AE9D6}" presName="circle3" presStyleLbl="node1" presStyleIdx="2" presStyleCnt="4" custScaleX="113095"/>
      <dgm:spPr/>
      <dgm:t>
        <a:bodyPr/>
        <a:lstStyle/>
        <a:p>
          <a:endParaRPr lang="en-US"/>
        </a:p>
      </dgm:t>
    </dgm:pt>
    <dgm:pt modelId="{6F536627-15C1-4194-9735-843F79029F66}" type="pres">
      <dgm:prSet presAssocID="{0BCD65AD-C0AA-403F-A6F3-2D70F52AE9D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3584E-14AB-4633-9FD8-B1CB230D0143}" type="pres">
      <dgm:prSet presAssocID="{0BCD65AD-C0AA-403F-A6F3-2D70F52AE9D6}" presName="comp4" presStyleCnt="0"/>
      <dgm:spPr/>
      <dgm:t>
        <a:bodyPr/>
        <a:lstStyle/>
        <a:p>
          <a:endParaRPr lang="en-US"/>
        </a:p>
      </dgm:t>
    </dgm:pt>
    <dgm:pt modelId="{64A067C3-246D-43CB-88C9-412830B33C2B}" type="pres">
      <dgm:prSet presAssocID="{0BCD65AD-C0AA-403F-A6F3-2D70F52AE9D6}" presName="circle4" presStyleLbl="node1" presStyleIdx="3" presStyleCnt="4"/>
      <dgm:spPr/>
      <dgm:t>
        <a:bodyPr/>
        <a:lstStyle/>
        <a:p>
          <a:endParaRPr lang="en-US"/>
        </a:p>
      </dgm:t>
    </dgm:pt>
    <dgm:pt modelId="{85F1EE66-7067-4EBD-97B7-7FCA03F9D227}" type="pres">
      <dgm:prSet presAssocID="{0BCD65AD-C0AA-403F-A6F3-2D70F52AE9D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9570A-85D2-414F-8604-EC865129C5FD}" type="presOf" srcId="{9F5B4973-AB60-428A-A38B-492964A64FFB}" destId="{85F1EE66-7067-4EBD-97B7-7FCA03F9D227}" srcOrd="1" destOrd="0" presId="urn:microsoft.com/office/officeart/2005/8/layout/venn2"/>
    <dgm:cxn modelId="{A0F6FB74-5922-4D43-9618-BFC229120826}" type="presOf" srcId="{0ABD5740-05B1-47CA-8BF7-2B4C8114CB8E}" destId="{066D7807-969D-4078-A261-4190578E86A9}" srcOrd="1" destOrd="0" presId="urn:microsoft.com/office/officeart/2005/8/layout/venn2"/>
    <dgm:cxn modelId="{04DB304E-7CDA-4CD5-978F-C2629D004B49}" srcId="{0BCD65AD-C0AA-403F-A6F3-2D70F52AE9D6}" destId="{989F7CEB-9391-49D2-B241-749DB4AC1388}" srcOrd="2" destOrd="0" parTransId="{CE6F4376-7A82-42C1-91A0-967C14442C21}" sibTransId="{29566CE8-17AE-4AE3-B0FA-FB84170D6D1D}"/>
    <dgm:cxn modelId="{10DCF739-4F2A-4A6B-96C3-6D347AC97163}" type="presOf" srcId="{0ABD5740-05B1-47CA-8BF7-2B4C8114CB8E}" destId="{0F95EEF6-6C1F-43CD-8F1F-09525E39B313}" srcOrd="0" destOrd="0" presId="urn:microsoft.com/office/officeart/2005/8/layout/venn2"/>
    <dgm:cxn modelId="{CF6B4506-C888-45F9-84A0-AAA81EDA209A}" srcId="{0BCD65AD-C0AA-403F-A6F3-2D70F52AE9D6}" destId="{0ABD5740-05B1-47CA-8BF7-2B4C8114CB8E}" srcOrd="1" destOrd="0" parTransId="{6CADB937-8A1D-431F-8090-4D894446ADD6}" sibTransId="{96F4B8ED-430B-4331-813F-0EE0BD306C0B}"/>
    <dgm:cxn modelId="{3FF86D09-46A8-414C-969D-2BD55BFDE6F5}" type="presOf" srcId="{0BCD65AD-C0AA-403F-A6F3-2D70F52AE9D6}" destId="{3C21EF76-307D-4D84-8EA6-65F89FC4E433}" srcOrd="0" destOrd="0" presId="urn:microsoft.com/office/officeart/2005/8/layout/venn2"/>
    <dgm:cxn modelId="{EF853300-265F-4B2E-8184-2135D7622570}" type="presOf" srcId="{989F7CEB-9391-49D2-B241-749DB4AC1388}" destId="{5042D53A-8F0F-4BC4-96E6-570954CAC637}" srcOrd="0" destOrd="0" presId="urn:microsoft.com/office/officeart/2005/8/layout/venn2"/>
    <dgm:cxn modelId="{6DEA19E3-F7AC-4A62-B92C-A66CC3D5CD5A}" type="presOf" srcId="{3D7571FF-E709-4928-883D-F73628E8D14A}" destId="{4DB20950-6B74-44E9-B4E8-2BE5AC99231C}" srcOrd="1" destOrd="0" presId="urn:microsoft.com/office/officeart/2005/8/layout/venn2"/>
    <dgm:cxn modelId="{6369A6D6-36C5-4EDF-BA5C-1D8BC30CF2A4}" type="presOf" srcId="{3D7571FF-E709-4928-883D-F73628E8D14A}" destId="{7D7F67A3-5EB1-4502-8924-FDF9488AA96F}" srcOrd="0" destOrd="0" presId="urn:microsoft.com/office/officeart/2005/8/layout/venn2"/>
    <dgm:cxn modelId="{65C51662-FD82-4D02-B881-4756D0A85C36}" srcId="{0BCD65AD-C0AA-403F-A6F3-2D70F52AE9D6}" destId="{3D7571FF-E709-4928-883D-F73628E8D14A}" srcOrd="0" destOrd="0" parTransId="{E2FD9195-D196-41B7-AF17-FB5AE531BE18}" sibTransId="{7053BDC2-BD11-42E0-AB9E-2B46B88B026F}"/>
    <dgm:cxn modelId="{9CCAEFB2-E474-4B5A-8227-CAA1056E4DD2}" type="presOf" srcId="{9F5B4973-AB60-428A-A38B-492964A64FFB}" destId="{64A067C3-246D-43CB-88C9-412830B33C2B}" srcOrd="0" destOrd="0" presId="urn:microsoft.com/office/officeart/2005/8/layout/venn2"/>
    <dgm:cxn modelId="{DA84C389-A23E-456F-B280-2DEEDF902DA4}" type="presOf" srcId="{989F7CEB-9391-49D2-B241-749DB4AC1388}" destId="{6F536627-15C1-4194-9735-843F79029F66}" srcOrd="1" destOrd="0" presId="urn:microsoft.com/office/officeart/2005/8/layout/venn2"/>
    <dgm:cxn modelId="{F0AE4DAD-2123-4E36-B6BA-E2D55BBA0393}" srcId="{0BCD65AD-C0AA-403F-A6F3-2D70F52AE9D6}" destId="{9F5B4973-AB60-428A-A38B-492964A64FFB}" srcOrd="3" destOrd="0" parTransId="{2876D791-9661-41AB-A50D-1AFC0D6F94FC}" sibTransId="{D0CFBB19-1779-40D4-8F36-56B308E393CF}"/>
    <dgm:cxn modelId="{84ADB20C-7D5B-4D91-BEE6-9F28B0E5CB73}" type="presParOf" srcId="{3C21EF76-307D-4D84-8EA6-65F89FC4E433}" destId="{9FDD3608-7771-49AF-AED0-13E97C36DA31}" srcOrd="0" destOrd="0" presId="urn:microsoft.com/office/officeart/2005/8/layout/venn2"/>
    <dgm:cxn modelId="{70ED4A42-84A8-4A86-B529-3F40ED05130F}" type="presParOf" srcId="{9FDD3608-7771-49AF-AED0-13E97C36DA31}" destId="{7D7F67A3-5EB1-4502-8924-FDF9488AA96F}" srcOrd="0" destOrd="0" presId="urn:microsoft.com/office/officeart/2005/8/layout/venn2"/>
    <dgm:cxn modelId="{53910E37-D28A-417F-B395-D3B90B1B167A}" type="presParOf" srcId="{9FDD3608-7771-49AF-AED0-13E97C36DA31}" destId="{4DB20950-6B74-44E9-B4E8-2BE5AC99231C}" srcOrd="1" destOrd="0" presId="urn:microsoft.com/office/officeart/2005/8/layout/venn2"/>
    <dgm:cxn modelId="{B17C9090-D6BA-4ED9-B0AB-112DCF7F38D3}" type="presParOf" srcId="{3C21EF76-307D-4D84-8EA6-65F89FC4E433}" destId="{EA3208A7-48C7-4D4B-8E07-131DC23EC3E0}" srcOrd="1" destOrd="0" presId="urn:microsoft.com/office/officeart/2005/8/layout/venn2"/>
    <dgm:cxn modelId="{8E4EC4F2-F471-4E26-9027-5E7641233859}" type="presParOf" srcId="{EA3208A7-48C7-4D4B-8E07-131DC23EC3E0}" destId="{0F95EEF6-6C1F-43CD-8F1F-09525E39B313}" srcOrd="0" destOrd="0" presId="urn:microsoft.com/office/officeart/2005/8/layout/venn2"/>
    <dgm:cxn modelId="{046BC99C-F783-49B7-8853-5FE1950E34B0}" type="presParOf" srcId="{EA3208A7-48C7-4D4B-8E07-131DC23EC3E0}" destId="{066D7807-969D-4078-A261-4190578E86A9}" srcOrd="1" destOrd="0" presId="urn:microsoft.com/office/officeart/2005/8/layout/venn2"/>
    <dgm:cxn modelId="{8F57D0A7-AC64-4EE7-8899-E58328381116}" type="presParOf" srcId="{3C21EF76-307D-4D84-8EA6-65F89FC4E433}" destId="{3C6C3432-EDB1-4E3A-B750-D1DBC5E669BE}" srcOrd="2" destOrd="0" presId="urn:microsoft.com/office/officeart/2005/8/layout/venn2"/>
    <dgm:cxn modelId="{DD4F2FD5-5328-4234-BB32-331BB48F95CC}" type="presParOf" srcId="{3C6C3432-EDB1-4E3A-B750-D1DBC5E669BE}" destId="{5042D53A-8F0F-4BC4-96E6-570954CAC637}" srcOrd="0" destOrd="0" presId="urn:microsoft.com/office/officeart/2005/8/layout/venn2"/>
    <dgm:cxn modelId="{FB583357-EC3D-4845-B22F-F0E974EFDA5B}" type="presParOf" srcId="{3C6C3432-EDB1-4E3A-B750-D1DBC5E669BE}" destId="{6F536627-15C1-4194-9735-843F79029F66}" srcOrd="1" destOrd="0" presId="urn:microsoft.com/office/officeart/2005/8/layout/venn2"/>
    <dgm:cxn modelId="{A0A4CD5A-D1C0-4EE9-BFF7-939F38FE7FC9}" type="presParOf" srcId="{3C21EF76-307D-4D84-8EA6-65F89FC4E433}" destId="{EEE3584E-14AB-4633-9FD8-B1CB230D0143}" srcOrd="3" destOrd="0" presId="urn:microsoft.com/office/officeart/2005/8/layout/venn2"/>
    <dgm:cxn modelId="{93AD576B-C0BF-4F5D-B02C-3CA35B75A51A}" type="presParOf" srcId="{EEE3584E-14AB-4633-9FD8-B1CB230D0143}" destId="{64A067C3-246D-43CB-88C9-412830B33C2B}" srcOrd="0" destOrd="0" presId="urn:microsoft.com/office/officeart/2005/8/layout/venn2"/>
    <dgm:cxn modelId="{375F2C54-BF8E-4E70-8393-A1C58EDCB4FA}" type="presParOf" srcId="{EEE3584E-14AB-4633-9FD8-B1CB230D0143}" destId="{85F1EE66-7067-4EBD-97B7-7FCA03F9D22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456-4FB2-4304-8F21-66E6A64AF6CC}">
      <dsp:nvSpPr>
        <dsp:cNvPr id="0" name=""/>
        <dsp:cNvSpPr/>
      </dsp:nvSpPr>
      <dsp:spPr>
        <a:xfrm>
          <a:off x="2619" y="1422403"/>
          <a:ext cx="2537817" cy="2311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solidFill>
                <a:srgbClr val="D719C0"/>
              </a:solidFill>
              <a:cs typeface="B Titr" pitchFamily="2" charset="-78"/>
            </a:rPr>
            <a:t>موانع موجود در جمع آوری داده ها </a:t>
          </a:r>
          <a:endParaRPr lang="en-US" sz="2700" b="1" kern="1200" dirty="0">
            <a:solidFill>
              <a:srgbClr val="D719C0"/>
            </a:solidFill>
          </a:endParaRPr>
        </a:p>
      </dsp:txBody>
      <dsp:txXfrm>
        <a:off x="70317" y="1490101"/>
        <a:ext cx="2402421" cy="2175997"/>
      </dsp:txXfrm>
    </dsp:sp>
    <dsp:sp modelId="{4CBDB9AB-72DA-4514-94B3-87B9648055DF}">
      <dsp:nvSpPr>
        <dsp:cNvPr id="0" name=""/>
        <dsp:cNvSpPr/>
      </dsp:nvSpPr>
      <dsp:spPr>
        <a:xfrm rot="18194871">
          <a:off x="2129079" y="1794403"/>
          <a:ext cx="1821217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1821217" y="22148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94158" y="1771021"/>
        <a:ext cx="91060" cy="91060"/>
      </dsp:txXfrm>
    </dsp:sp>
    <dsp:sp modelId="{918AB28B-7449-407B-8A0B-6F8BABE9D95A}">
      <dsp:nvSpPr>
        <dsp:cNvPr id="0" name=""/>
        <dsp:cNvSpPr/>
      </dsp:nvSpPr>
      <dsp:spPr>
        <a:xfrm>
          <a:off x="3538940" y="420549"/>
          <a:ext cx="2537817" cy="1268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solidFill>
                <a:schemeClr val="bg1"/>
              </a:solidFill>
            </a:rPr>
            <a:t>عدم تعامل و همکاری بین وزارت بهداشت و پزشکی قانونی </a:t>
          </a:r>
          <a:endParaRPr lang="fa-IR" sz="2700" kern="1200" dirty="0">
            <a:solidFill>
              <a:schemeClr val="bg1"/>
            </a:solidFill>
          </a:endParaRPr>
        </a:p>
      </dsp:txBody>
      <dsp:txXfrm>
        <a:off x="3576105" y="457714"/>
        <a:ext cx="2463487" cy="1194578"/>
      </dsp:txXfrm>
    </dsp:sp>
    <dsp:sp modelId="{E08015FC-E4A2-4AA8-BEA0-EE4A45223DCD}">
      <dsp:nvSpPr>
        <dsp:cNvPr id="0" name=""/>
        <dsp:cNvSpPr/>
      </dsp:nvSpPr>
      <dsp:spPr>
        <a:xfrm rot="21122153">
          <a:off x="2535555" y="2485831"/>
          <a:ext cx="1012174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1012174" y="22148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6338" y="2482675"/>
        <a:ext cx="50608" cy="50608"/>
      </dsp:txXfrm>
    </dsp:sp>
    <dsp:sp modelId="{1BE6F176-D2A7-4CC9-B4A4-3F15CC9DB647}">
      <dsp:nvSpPr>
        <dsp:cNvPr id="0" name=""/>
        <dsp:cNvSpPr/>
      </dsp:nvSpPr>
      <dsp:spPr>
        <a:xfrm>
          <a:off x="3542848" y="1803405"/>
          <a:ext cx="2537817" cy="1268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solidFill>
                <a:schemeClr val="bg1"/>
              </a:solidFill>
            </a:rPr>
            <a:t>اختلالات روانی و رفتارهای خودکشی گرایانه </a:t>
          </a:r>
          <a:endParaRPr lang="fa-IR" sz="2700" kern="1200" dirty="0">
            <a:solidFill>
              <a:schemeClr val="bg1"/>
            </a:solidFill>
          </a:endParaRPr>
        </a:p>
      </dsp:txBody>
      <dsp:txXfrm>
        <a:off x="3580013" y="1840570"/>
        <a:ext cx="2463487" cy="1194578"/>
      </dsp:txXfrm>
    </dsp:sp>
    <dsp:sp modelId="{9E5DC15B-EFC5-4BB7-BFED-E04FAB23BAE1}">
      <dsp:nvSpPr>
        <dsp:cNvPr id="0" name=""/>
        <dsp:cNvSpPr/>
      </dsp:nvSpPr>
      <dsp:spPr>
        <a:xfrm rot="2787217">
          <a:off x="2310679" y="3091323"/>
          <a:ext cx="1477260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1477260" y="22148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2378" y="3076540"/>
        <a:ext cx="73863" cy="73863"/>
      </dsp:txXfrm>
    </dsp:sp>
    <dsp:sp modelId="{6E8062D8-8C62-48CA-8F98-54B5BF93E19E}">
      <dsp:nvSpPr>
        <dsp:cNvPr id="0" name=""/>
        <dsp:cNvSpPr/>
      </dsp:nvSpPr>
      <dsp:spPr>
        <a:xfrm>
          <a:off x="3558182" y="3014388"/>
          <a:ext cx="2537817" cy="1268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solidFill>
                <a:schemeClr val="bg1"/>
              </a:solidFill>
            </a:rPr>
            <a:t>شرکت های بیمه ای</a:t>
          </a:r>
          <a:endParaRPr lang="fa-IR" sz="2700" kern="1200" dirty="0">
            <a:solidFill>
              <a:schemeClr val="bg1"/>
            </a:solidFill>
          </a:endParaRPr>
        </a:p>
      </dsp:txBody>
      <dsp:txXfrm>
        <a:off x="3595347" y="3051553"/>
        <a:ext cx="2463487" cy="1194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D9EB-3495-48CD-A4F6-631598073D11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3455-8E9B-415E-991F-D219113EE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3455-8E9B-415E-991F-D219113EE7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8/8/2015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ckground 1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istrator\Desktop\Photo Pack\Wallpaper 2008\Wallpaper (10)_M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2275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172200"/>
          </a:xfrm>
          <a:extLst/>
        </p:spPr>
        <p:txBody>
          <a:bodyPr>
            <a:prstTxWarp prst="textStop">
              <a:avLst/>
            </a:prstTxWarp>
            <a:normAutofit lnSpcReduction="10000"/>
          </a:bodyPr>
          <a:lstStyle/>
          <a:p>
            <a:pPr marL="548640" indent="-411480" algn="r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a-IR" sz="8000" b="1" dirty="0" smtClean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548640" indent="-411480" algn="ctr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sz="8000" b="1" i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Nastaliq" pitchFamily="18" charset="0"/>
                <a:cs typeface="B Titr" pitchFamily="2" charset="-78"/>
              </a:rPr>
              <a:t>به نام خداوند لوح و </a:t>
            </a:r>
            <a:r>
              <a:rPr lang="fa-IR" sz="80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Nastaliq" pitchFamily="18" charset="0"/>
                <a:cs typeface="B Titr" pitchFamily="2" charset="-78"/>
              </a:rPr>
              <a:t>قلم</a:t>
            </a:r>
          </a:p>
          <a:p>
            <a:pPr marL="548640" indent="-411480" algn="ctr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sz="8000" b="1" i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Nastaliq" pitchFamily="18" charset="0"/>
                <a:cs typeface="B Titr" pitchFamily="2" charset="-78"/>
              </a:rPr>
              <a:t>حقیقت نگار وجود و عدم</a:t>
            </a:r>
            <a:endParaRPr lang="en-US" sz="8000" b="1" i="1" dirty="0" smtClean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Nastaliq" pitchFamily="18" charset="0"/>
              <a:cs typeface="B Titr" pitchFamily="2" charset="-78"/>
            </a:endParaRPr>
          </a:p>
          <a:p>
            <a:pPr marL="548640" indent="-411480" algn="r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62333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200" b="1" dirty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آموزش </a:t>
            </a:r>
            <a:r>
              <a:rPr lang="fa-IR" sz="3200" b="1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سایر گروه ها</a:t>
            </a:r>
            <a:endParaRPr lang="fa-IR" sz="3200" b="1" dirty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ctr" rtl="1">
              <a:buNone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" y="1620545"/>
            <a:ext cx="85856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rgbClr val="00B0F0"/>
                </a:solidFill>
                <a:cs typeface="B Nazanin" pitchFamily="2" charset="-78"/>
              </a:rPr>
              <a:t>جمعيت </a:t>
            </a:r>
            <a:r>
              <a:rPr lang="fa-IR" sz="3200" b="1" dirty="0">
                <a:solidFill>
                  <a:srgbClr val="00B0F0"/>
                </a:solidFill>
                <a:cs typeface="B Nazanin" pitchFamily="2" charset="-78"/>
              </a:rPr>
              <a:t>عمومي،گروه هاي در معرض خطرونهادها</a:t>
            </a:r>
            <a:endParaRPr lang="en-US" sz="3200" b="1" dirty="0">
              <a:solidFill>
                <a:srgbClr val="00B0F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dirty="0">
                <a:solidFill>
                  <a:schemeClr val="bg1"/>
                </a:solidFill>
                <a:cs typeface="B Nazanin" pitchFamily="2" charset="-78"/>
              </a:rPr>
              <a:t>برگزاري كلاس هاي آموزشي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بروشورها(افسردگی، سایکوز،خانواده های افراد اقدام کننده)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dirty="0">
                <a:solidFill>
                  <a:schemeClr val="bg1"/>
                </a:solidFill>
                <a:cs typeface="B Nazanin" pitchFamily="2" charset="-78"/>
              </a:rPr>
              <a:t>پلاكارد و بيل 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بورد(مهارت های زندگی)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dirty="0">
                <a:solidFill>
                  <a:schemeClr val="bg1"/>
                </a:solidFill>
                <a:cs typeface="B Nazanin" pitchFamily="2" charset="-78"/>
              </a:rPr>
              <a:t>راهنماهاي آموزشي</a:t>
            </a:r>
            <a:endParaRPr lang="en-US" sz="32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4098" name="Picture 2" descr="C:\Users\Sepanj\Desktop\خودکشی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362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0" dirty="0">
              <a:cs typeface="2  Nazanin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8600"/>
            <a:ext cx="8458200" cy="6172200"/>
          </a:xfrm>
          <a:prstGeom prst="rect">
            <a:avLst/>
          </a:prstGeom>
          <a:scene3d>
            <a:camera prst="perspectiveLeft"/>
            <a:lightRig rig="threePt" dir="t"/>
          </a:scene3d>
          <a:extLst/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just" rtl="1"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2  Nazanin" pitchFamily="2" charset="-78"/>
            </a:endParaRPr>
          </a:p>
          <a:p>
            <a:pPr marL="548640" indent="-411480" rtl="1">
              <a:defRPr/>
            </a:pPr>
            <a:endParaRPr lang="en-US" sz="900" dirty="0">
              <a:solidFill>
                <a:schemeClr val="bg1"/>
              </a:solidFill>
              <a:latin typeface="Arial" pitchFamily="34" charset="0"/>
              <a:cs typeface="2 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399" y="569913"/>
            <a:ext cx="7202286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200" b="1" dirty="0" smtClean="0">
                <a:solidFill>
                  <a:srgbClr val="FFFF00"/>
                </a:solidFill>
                <a:cs typeface="B Zaman" panose="00000400000000000000" pitchFamily="2" charset="-78"/>
              </a:rPr>
              <a:t>چالش های برنامه پیشگیری </a:t>
            </a:r>
            <a:r>
              <a:rPr lang="fa-IR" sz="3200" b="1" dirty="0">
                <a:solidFill>
                  <a:srgbClr val="FFFF00"/>
                </a:solidFill>
                <a:cs typeface="B Zaman" panose="00000400000000000000" pitchFamily="2" charset="-78"/>
              </a:rPr>
              <a:t>از خودکشی </a:t>
            </a:r>
            <a:endParaRPr lang="en-US" sz="3200" b="1" dirty="0">
              <a:solidFill>
                <a:srgbClr val="FFFF00"/>
              </a:solidFill>
              <a:cs typeface="B Zama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600200"/>
            <a:ext cx="72009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buNone/>
            </a:pPr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بهبود نظام ثبت داده های خودکشی </a:t>
            </a:r>
            <a:r>
              <a:rPr lang="fa-IR" sz="2000" dirty="0" smtClean="0">
                <a:solidFill>
                  <a:schemeClr val="bg1"/>
                </a:solidFill>
                <a:cs typeface="B Yekan" panose="00000400000000000000" pitchFamily="2" charset="-78"/>
              </a:rPr>
              <a:t>(دموگرافیک </a:t>
            </a:r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و خانوادگی ، عوامل خطر، عوامل حفاظتی)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9517" y="5943602"/>
            <a:ext cx="7200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buNone/>
            </a:pPr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ایجاد دستگاه نظارت برای اجرای برنامه پیشگیری از خودکشی از سطح وزارت بهداشت به خانه های بهداشت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5785" y="2667000"/>
            <a:ext cx="7200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  <a:cs typeface="2  Nazanin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ارائه خدمات پیشگیری از خودکشی در مراکز بهداشتی درمانی و خطوط تلفن مداخله در بحران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7250" y="4921540"/>
            <a:ext cx="72009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buNone/>
            </a:pPr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همکاری با صدا و سیما و خبرگزاری ها برای گزارش موارد خودکشی(همکاری بین بخشی )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7250" y="3810000"/>
            <a:ext cx="7200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Yekan" panose="00000400000000000000" pitchFamily="2" charset="-78"/>
              </a:rPr>
              <a:t>کاهش دسترسی به وسایل خودکشی و نیز  عدم محدودیت قوانین موجود در توزیعِ  مواد سمی، نفت و غیره </a:t>
            </a:r>
          </a:p>
        </p:txBody>
      </p:sp>
    </p:spTree>
    <p:extLst>
      <p:ext uri="{BB962C8B-B14F-4D97-AF65-F5344CB8AC3E}">
        <p14:creationId xmlns:p14="http://schemas.microsoft.com/office/powerpoint/2010/main" val="22251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8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8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بیماریابی</a:t>
            </a:r>
          </a:p>
          <a:p>
            <a:pPr algn="ctr" rtl="1">
              <a:buNone/>
            </a:pPr>
            <a:r>
              <a:rPr lang="fa-I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B Nazanin" pitchFamily="2" charset="-78"/>
              </a:rPr>
              <a:t>شناسایی بیماران افسرده</a:t>
            </a:r>
          </a:p>
          <a:p>
            <a:pPr algn="ctr" rtl="1">
              <a:buNone/>
            </a:pPr>
            <a:endParaRPr lang="fa-IR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algn="ctr" rtl="1">
              <a:buNone/>
            </a:pP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Sepanj\Desktop\خودکشی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558694"/>
            <a:ext cx="4953000" cy="39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30537"/>
              </p:ext>
            </p:extLst>
          </p:nvPr>
        </p:nvGraphicFramePr>
        <p:xfrm>
          <a:off x="228600" y="2286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35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بیماریابی</a:t>
            </a:r>
            <a:endParaRPr lang="fa-IR" sz="44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" y="1620545"/>
            <a:ext cx="85856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    گروه هاي </a:t>
            </a: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پر 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خطر علاوه بر عموم مردم</a:t>
            </a:r>
            <a:endParaRPr lang="fa-IR" sz="20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دانش آموزان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زنان خانه دار ( متاهل 30-15 ساله)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دانشجویان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بچه های طلاق ، بچه های دارای والدین معتاد یا بیکار ، بچه های بی سرپرست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زنان بی سرپرست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بیماران صعب العلاج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حاشیه نشینان یا مهاجران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bg1"/>
                </a:solidFill>
              </a:rPr>
              <a:t>بازنشستگان </a:t>
            </a:r>
          </a:p>
          <a:p>
            <a:pPr algn="r" rtl="1"/>
            <a:endParaRPr lang="fa-IR" sz="20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/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</p:txBody>
      </p:sp>
      <p:pic>
        <p:nvPicPr>
          <p:cNvPr id="7" name="Picture 2" descr="C:\Users\Sepanj\Desktop\خودکشی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0207"/>
            <a:ext cx="3352800" cy="26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بیماریابی</a:t>
            </a:r>
            <a:endParaRPr lang="fa-IR" sz="44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" y="1620545"/>
            <a:ext cx="85856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گروه های در معرض خطر خودكشي بالا:</a:t>
            </a:r>
            <a:endParaRPr lang="fa-IR" sz="20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fa-IR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800" b="1" dirty="0">
              <a:solidFill>
                <a:schemeClr val="bg1"/>
              </a:solidFill>
              <a:cs typeface="2  Nazanin" pitchFamily="2" charset="-78"/>
            </a:endParaRPr>
          </a:p>
          <a:p>
            <a:pPr algn="r" rtl="1"/>
            <a:r>
              <a:rPr lang="fa-IR" sz="2000" b="1" dirty="0">
                <a:solidFill>
                  <a:schemeClr val="bg1"/>
                </a:solidFill>
                <a:cs typeface="B Yekan" panose="00000400000000000000" pitchFamily="2" charset="-78"/>
              </a:rPr>
              <a:t>بیماران افسرده </a:t>
            </a:r>
          </a:p>
          <a:p>
            <a:pPr algn="r" rtl="1"/>
            <a:r>
              <a:rPr lang="fa-IR" sz="2000" b="1" dirty="0">
                <a:solidFill>
                  <a:schemeClr val="bg1"/>
                </a:solidFill>
                <a:cs typeface="B Yekan" panose="00000400000000000000" pitchFamily="2" charset="-78"/>
              </a:rPr>
              <a:t>بیماران دارای سایر اختلالات روانپزشکی </a:t>
            </a:r>
          </a:p>
          <a:p>
            <a:pPr algn="r" rtl="1"/>
            <a:r>
              <a:rPr lang="fa-IR" sz="2000" b="1" dirty="0">
                <a:solidFill>
                  <a:schemeClr val="bg1"/>
                </a:solidFill>
                <a:cs typeface="B Yekan" panose="00000400000000000000" pitchFamily="2" charset="-78"/>
              </a:rPr>
              <a:t>تاریخچه خانوادگی خودکشی</a:t>
            </a:r>
          </a:p>
          <a:p>
            <a:pPr algn="r" rtl="1"/>
            <a:r>
              <a:rPr lang="fa-IR" sz="2000" b="1" dirty="0">
                <a:solidFill>
                  <a:schemeClr val="bg1"/>
                </a:solidFill>
                <a:cs typeface="B Yekan" panose="00000400000000000000" pitchFamily="2" charset="-78"/>
              </a:rPr>
              <a:t>افکار خودکشی گرایانه </a:t>
            </a:r>
            <a:endParaRPr lang="en-US" sz="2000" b="1" dirty="0">
              <a:solidFill>
                <a:schemeClr val="bg1"/>
              </a:solidFill>
              <a:cs typeface="B Yekan" panose="00000400000000000000" pitchFamily="2" charset="-78"/>
            </a:endParaRPr>
          </a:p>
          <a:p>
            <a:pPr algn="r" rtl="1"/>
            <a:endParaRPr lang="fa-IR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7" name="Picture 2" descr="C:\Users\Sepanj\Desktop\خودکشی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7677"/>
            <a:ext cx="3505200" cy="28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ارجاع</a:t>
            </a:r>
            <a:endParaRPr lang="fa-IR" sz="44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  <a:p>
            <a:pPr algn="ctr" rtl="1">
              <a:buNone/>
            </a:pPr>
            <a:r>
              <a:rPr lang="fa-I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B Nazanin" pitchFamily="2" charset="-78"/>
              </a:rPr>
              <a:t>مسیر ارجاع در مناطق روستایی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13707"/>
            <a:ext cx="8987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بهورز در خانه بهداشت</a:t>
            </a: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پزشک در مرکز بهداشتی درمانی روستایی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مراجعه مستقيم به يكي از مراكز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شهري</a:t>
            </a:r>
          </a:p>
        </p:txBody>
      </p:sp>
    </p:spTree>
    <p:extLst>
      <p:ext uri="{BB962C8B-B14F-4D97-AF65-F5344CB8AC3E}">
        <p14:creationId xmlns:p14="http://schemas.microsoft.com/office/powerpoint/2010/main" val="36584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ارجاع</a:t>
            </a:r>
            <a:endParaRPr lang="fa-IR" sz="44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  <a:p>
            <a:pPr algn="ctr" rtl="1">
              <a:buNone/>
            </a:pPr>
            <a:r>
              <a:rPr lang="fa-I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B Nazanin" pitchFamily="2" charset="-78"/>
              </a:rPr>
              <a:t>مسیر ارجاع در مناطق </a:t>
            </a:r>
            <a:r>
              <a:rPr lang="fa-I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B Nazanin" pitchFamily="2" charset="-78"/>
              </a:rPr>
              <a:t>شهری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620545"/>
            <a:ext cx="533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پزشک عمومی در درمانگاه دولتی، خصوصی یا مطب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روانپزشک 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در مرکز دولتی یا مطب خصوصی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روانشناس در مرکز دولتی یا مطب خصوصی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اورژانس مراکز درمانی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خطوط تلفنی مشاوره یا اورژانس </a:t>
            </a:r>
            <a:r>
              <a:rPr lang="en-US" sz="2800" b="1" dirty="0" smtClean="0">
                <a:solidFill>
                  <a:schemeClr val="bg1"/>
                </a:solidFill>
                <a:cs typeface="B Nazanin" pitchFamily="2" charset="-78"/>
              </a:rPr>
              <a:t>(hot </a:t>
            </a:r>
            <a:r>
              <a:rPr lang="en-US" sz="2800" b="1" dirty="0">
                <a:solidFill>
                  <a:schemeClr val="bg1"/>
                </a:solidFill>
                <a:cs typeface="B Nazanin" pitchFamily="2" charset="-78"/>
              </a:rPr>
              <a:t>line</a:t>
            </a:r>
            <a:r>
              <a:rPr lang="en-US" sz="2800" b="1" dirty="0" smtClean="0">
                <a:solidFill>
                  <a:schemeClr val="bg1"/>
                </a:solidFill>
                <a:cs typeface="B Nazanin" pitchFamily="2" charset="-78"/>
              </a:rPr>
              <a:t>) </a:t>
            </a: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سایر موارد (پلیس، آتش نشانی، اورژانس 115 و 123)</a:t>
            </a:r>
          </a:p>
        </p:txBody>
      </p:sp>
    </p:spTree>
    <p:extLst>
      <p:ext uri="{BB962C8B-B14F-4D97-AF65-F5344CB8AC3E}">
        <p14:creationId xmlns:p14="http://schemas.microsoft.com/office/powerpoint/2010/main" val="2548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پیگیری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38" y="1620545"/>
            <a:ext cx="85856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ü"/>
            </a:pP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پيگيري توسط بهورزان و رابطين بهداشتي و كاردان </a:t>
            </a:r>
          </a:p>
          <a:p>
            <a:pPr marL="342900" indent="-342900" algn="r" rtl="1"/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هاي مبارزه با </a:t>
            </a:r>
            <a:r>
              <a:rPr lang="fa-IR" sz="3600" dirty="0" err="1" smtClean="0">
                <a:solidFill>
                  <a:schemeClr val="bg1"/>
                </a:solidFill>
                <a:cs typeface="B Nazanin" pitchFamily="2" charset="-78"/>
              </a:rPr>
              <a:t>بيماريها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کارشناس مراقب سلامت </a:t>
            </a:r>
            <a:r>
              <a:rPr lang="fa-IR" sz="2800" dirty="0" smtClean="0">
                <a:solidFill>
                  <a:srgbClr val="7030A0"/>
                </a:solidFill>
                <a:cs typeface="B Nazanin" pitchFamily="2" charset="-78"/>
              </a:rPr>
              <a:t>(مصرف دارو وعوارض آن و مراجعه به موقع)</a:t>
            </a:r>
            <a:endParaRPr lang="fa-IR" sz="2800" dirty="0">
              <a:solidFill>
                <a:srgbClr val="7030A0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  <a:cs typeface="B Nazanin" pitchFamily="2" charset="-78"/>
              </a:rPr>
              <a:t>پيگيري و مراقبت بيمار داراي افكار خودكشي توسط پزشك</a:t>
            </a:r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پيگيري توسط كارشناس بهداشت روان</a:t>
            </a: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8" y="5029200"/>
            <a:ext cx="1891650" cy="18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4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144000" cy="68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5943600"/>
          </a:xfrm>
        </p:spPr>
        <p:txBody>
          <a:bodyPr>
            <a:normAutofit/>
          </a:bodyPr>
          <a:lstStyle/>
          <a:p>
            <a:pPr algn="r" rtl="1"/>
            <a:r>
              <a:rPr lang="fa-IR" sz="4000" i="1" u="sng" dirty="0" smtClean="0">
                <a:solidFill>
                  <a:srgbClr val="7030A0"/>
                </a:solidFill>
                <a:effectLst/>
                <a:cs typeface="2  Nazanin" pitchFamily="2" charset="-78"/>
              </a:rPr>
              <a:t>چالشهای </a:t>
            </a:r>
            <a:r>
              <a:rPr lang="fa-IR" sz="4000" i="1" u="sng" dirty="0">
                <a:solidFill>
                  <a:srgbClr val="7030A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000" i="1" u="sng" dirty="0" smtClean="0">
                <a:solidFill>
                  <a:srgbClr val="7030A0"/>
                </a:solidFill>
                <a:latin typeface="Arial" pitchFamily="34" charset="0"/>
                <a:cs typeface="B Nazanin" pitchFamily="2" charset="-78"/>
              </a:rPr>
              <a:t>پیگیری</a:t>
            </a:r>
            <a:br>
              <a:rPr lang="fa-IR" sz="4000" i="1" u="sng" dirty="0" smtClean="0">
                <a:solidFill>
                  <a:srgbClr val="7030A0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40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fa-IR" sz="40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  <a:t>1-در پیگیریها در بخش درمان متولی وجود ندارد.</a:t>
            </a:r>
            <a:b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</a:br>
            <a: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  <a:t>(ردیف خالی برای مددکار در نظر گرفته شود).</a:t>
            </a:r>
            <a:b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</a:br>
            <a: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  <a:t>2-کلینیک ها در بیمارستانها با مراکز بهداشت شهرستانها لینک شده و از طریق آدرس پیگیریهای لازم انجام گردد.</a:t>
            </a:r>
            <a:b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</a:br>
            <a:r>
              <a:rPr lang="fa-IR" sz="3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  <a:t>3- به دلیل برچسب زدن فرد، پس از مدتی فرایندِ پیگیری دچار مشکل میشود</a:t>
            </a:r>
            <a:r>
              <a:rPr lang="fa-IR" sz="2200" dirty="0">
                <a:solidFill>
                  <a:schemeClr val="bg1"/>
                </a:solidFill>
                <a:latin typeface="+mn-lt"/>
                <a:ea typeface="+mn-ea"/>
                <a:cs typeface="B Yekan" panose="00000400000000000000" pitchFamily="2" charset="-78"/>
              </a:rPr>
              <a:t>.</a:t>
            </a:r>
            <a:r>
              <a:rPr lang="fa-IR" sz="4000" dirty="0" smtClean="0">
                <a:solidFill>
                  <a:schemeClr val="bg1"/>
                </a:solidFill>
                <a:effectLst/>
                <a:cs typeface="2  Nazanin" pitchFamily="2" charset="-78"/>
              </a:rPr>
              <a:t/>
            </a:r>
            <a:br>
              <a:rPr lang="fa-IR" sz="4000" dirty="0" smtClean="0">
                <a:solidFill>
                  <a:schemeClr val="bg1"/>
                </a:solidFill>
                <a:effectLst/>
                <a:cs typeface="2  Nazanin" pitchFamily="2" charset="-78"/>
              </a:rPr>
            </a:br>
            <a:endParaRPr lang="en-US" sz="4000" dirty="0">
              <a:solidFill>
                <a:schemeClr val="bg1"/>
              </a:solidFill>
              <a:effectLst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5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Autofit/>
          </a:bodyPr>
          <a:lstStyle/>
          <a:p>
            <a:pPr algn="ctr" rtl="1">
              <a:lnSpc>
                <a:spcPct val="160000"/>
              </a:lnSpc>
              <a:buNone/>
            </a:pPr>
            <a:r>
              <a:rPr lang="fa-I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مروری بر استقرار برنامه پیشگیری از رفتارهای خودکشی ، ثبت </a:t>
            </a:r>
            <a:r>
              <a:rPr lang="fa-IR" sz="6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وچالشهای</a:t>
            </a:r>
            <a:r>
              <a:rPr lang="fa-I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 آن </a:t>
            </a: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0"/>
            <a:ext cx="3323728" cy="2252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دستورالعمل 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درمان</a:t>
            </a:r>
            <a:endParaRPr lang="fa-IR" sz="44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" y="1620545"/>
            <a:ext cx="8585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 rtl="1">
              <a:buFont typeface="Wingdings" pitchFamily="2" charset="2"/>
              <a:buChar char="ü"/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پزشکان عمومی</a:t>
            </a: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571500" lvl="0" indent="-571500" algn="r" rtl="1">
              <a:buFont typeface="Wingdings" pitchFamily="2" charset="2"/>
              <a:buChar char="ü"/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روانپزشک </a:t>
            </a: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571500" lvl="0" indent="-571500" algn="r" rtl="1">
              <a:buFont typeface="Wingdings" pitchFamily="2" charset="2"/>
              <a:buChar char="ü"/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ایجاد تخت های بستری </a:t>
            </a: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  <a:p>
            <a:pPr marL="571500" lvl="0" indent="-571500" algn="r" rtl="1">
              <a:buFont typeface="Wingdings" pitchFamily="2" charset="2"/>
              <a:buChar char="ü"/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ایجاد مرکز درمان اعتیاد</a:t>
            </a:r>
          </a:p>
          <a:p>
            <a:pPr marL="571500" lvl="0" indent="-571500" algn="r" rtl="1">
              <a:buFont typeface="Wingdings" pitchFamily="2" charset="2"/>
              <a:buChar char="ü"/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مركز مشاوره</a:t>
            </a:r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fa-IR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r" rtl="1"/>
            <a:endParaRPr lang="fa-IR" sz="36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8194" name="Picture 2" descr="C:\Users\Sepanj\Desktop\خودکشی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51706"/>
            <a:ext cx="1832433" cy="32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pic>
        <p:nvPicPr>
          <p:cNvPr id="4098" name="Picture 2" descr="C:\Documents and Settings\Administrator\Desktop\Photo Pack\Wallpaper 2008\Wallpaper (103)_MR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0170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r" rtl="1">
              <a:buNone/>
            </a:pPr>
            <a:endParaRPr lang="fa-IR" sz="4000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r" rtl="1">
              <a:buNone/>
            </a:pPr>
            <a:r>
              <a:rPr lang="fa-IR" sz="5400" b="1" dirty="0" smtClean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2  Nazanin" pitchFamily="2" charset="-78"/>
              </a:rPr>
              <a:t>با تشکر فراوان</a:t>
            </a:r>
          </a:p>
          <a:p>
            <a:pPr algn="r" rtl="1">
              <a:buNone/>
            </a:pPr>
            <a:endParaRPr lang="fa-IR" sz="48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2  Nazanin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5400" dirty="0">
                <a:solidFill>
                  <a:schemeClr val="bg1"/>
                </a:solidFill>
                <a:cs typeface="B Yekan" panose="00000400000000000000" pitchFamily="2" charset="-78"/>
              </a:rPr>
              <a:t>هر که در هر کار با عشق است یار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sz="5400" dirty="0">
                <a:solidFill>
                  <a:schemeClr val="bg1"/>
                </a:solidFill>
                <a:cs typeface="B Yekan" panose="00000400000000000000" pitchFamily="2" charset="-78"/>
              </a:rPr>
              <a:t>                                                                  کار او باقی است اندر روزگار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epanj\Desktop\8164msju6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495800"/>
            <a:ext cx="7772400" cy="1829761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72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شاد باشید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7200" b="1" cap="all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  <a:ea typeface="+mj-ea"/>
              <a:cs typeface="B Nazanin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72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قاسم زاده </a:t>
            </a:r>
            <a:endParaRPr kumimoji="0" lang="en-US" sz="72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28600"/>
            <a:ext cx="7391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Low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ثبت خودکشی فرایندِ  پیچیده و چند سطحی است که شامل مسائلِ پزشکی و قانونی میباشد و افرادِ مسئول بسیاری را درگیر می نماید.</a:t>
            </a:r>
          </a:p>
          <a:p>
            <a:pPr marL="742950" indent="-742950" algn="justLow" rtl="1">
              <a:buFont typeface="Wingdings" pitchFamily="2" charset="2"/>
              <a:buChar char="Ø"/>
            </a:pPr>
            <a:r>
              <a:rPr lang="fa-IR" sz="32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برآوردِ بزرگیِ رفتارهایِ خودکشی گرایانه و اثر بخشیِ تدابیرِ پیشگیرانه اغلب بر اساس نظام های ثبت رسمی بوده.</a:t>
            </a:r>
          </a:p>
          <a:p>
            <a:pPr marL="742950" indent="-742950" algn="just" rtl="1">
              <a:buFont typeface="Wingdings" pitchFamily="2" charset="2"/>
              <a:buChar char="Ø"/>
            </a:pP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تا زمانی که پایایی آمار خودکشی بهبود یابد، ارزیابی اثر بخشی برنامه های پیشگیری از خودکشی همچنان بحث بر انگیز است 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.</a:t>
            </a:r>
          </a:p>
          <a:p>
            <a:pPr marL="742950" indent="-742950" algn="just" rtl="1">
              <a:buFont typeface="Wingdings" pitchFamily="2" charset="2"/>
              <a:buChar char="Ø"/>
            </a:pPr>
            <a:endParaRPr lang="fa-IR" sz="28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199" y="1841242"/>
            <a:ext cx="5376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en-US" sz="3200" b="1" dirty="0">
                <a:cs typeface="2  Nazanin" pitchFamily="2" charset="-78"/>
              </a:rPr>
              <a:t> </a:t>
            </a:r>
            <a:endParaRPr lang="en-US" altLang="en-US" sz="3200" b="1" dirty="0">
              <a:solidFill>
                <a:srgbClr val="FF0066"/>
              </a:solidFill>
              <a:cs typeface="2  Nazanin" pitchFamily="2" charset="-78"/>
            </a:endParaRPr>
          </a:p>
        </p:txBody>
      </p:sp>
      <p:pic>
        <p:nvPicPr>
          <p:cNvPr id="2050" name="Picture 2" descr="C:\Users\Sepanj\Desktop\خودکشی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4400"/>
            <a:ext cx="27478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5324656"/>
              </p:ext>
            </p:extLst>
          </p:nvPr>
        </p:nvGraphicFramePr>
        <p:xfrm>
          <a:off x="1524000" y="1397000"/>
          <a:ext cx="6096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66850" y="5643127"/>
            <a:ext cx="2537817" cy="1268908"/>
            <a:chOff x="3555563" y="484400"/>
            <a:chExt cx="2537817" cy="1268908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3555563" y="484400"/>
              <a:ext cx="2537817" cy="126890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92728" y="521565"/>
              <a:ext cx="2463487" cy="1194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rtl="1"/>
              <a:r>
                <a:rPr lang="fa-IR" sz="2800" dirty="0">
                  <a:solidFill>
                    <a:schemeClr val="bg1"/>
                  </a:solidFill>
                </a:rPr>
                <a:t>عدم همکاری توسط بخش خصوصی سلامت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4015" y="343834"/>
            <a:ext cx="2540756" cy="1408839"/>
            <a:chOff x="3524257" y="255800"/>
            <a:chExt cx="2540756" cy="1408839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3524257" y="395731"/>
              <a:ext cx="2537817" cy="126890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601526" y="255800"/>
              <a:ext cx="2463487" cy="1194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bg1"/>
                  </a:solidFill>
                </a:rPr>
                <a:t>انگ اجتماعی </a:t>
              </a:r>
              <a:r>
                <a:rPr lang="fa-IR" sz="2800" kern="1200" dirty="0" smtClean="0">
                  <a:solidFill>
                    <a:schemeClr val="bg1"/>
                  </a:solidFill>
                  <a:cs typeface="B Nazanin" pitchFamily="2" charset="-78"/>
                </a:rPr>
                <a:t> </a:t>
              </a:r>
              <a:endParaRPr lang="fa-IR" sz="2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9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marL="137160" indent="0">
              <a:buNone/>
            </a:pPr>
            <a:endParaRPr lang="fa-IR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marL="137160" indent="0">
              <a:buNone/>
            </a:pPr>
            <a:endParaRPr lang="fa-IR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975"/>
            <a:ext cx="8056033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marL="137160" indent="0">
              <a:buNone/>
            </a:pPr>
            <a:endParaRPr lang="fa-I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842750"/>
              </p:ext>
            </p:extLst>
          </p:nvPr>
        </p:nvGraphicFramePr>
        <p:xfrm>
          <a:off x="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3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marL="137160" indent="0">
              <a:buNone/>
            </a:pPr>
            <a:endParaRPr lang="fa-IR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تشكيل كميته دانشگاهي</a:t>
            </a:r>
          </a:p>
          <a:p>
            <a:pPr algn="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      </a:t>
            </a: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اعضاء کمیته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(ریاست دانشگاهها،معاونت درمانی و بهداشتی و.......)</a:t>
            </a:r>
            <a:endParaRPr lang="fa-IR" sz="28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     </a:t>
            </a: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وظايف اعضا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(تسهیل در اجرای برنامه،توسعه همکاری بین بخشی،مدیریت و نظارت)  </a:t>
            </a:r>
            <a:endParaRPr lang="fa-IR" sz="28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8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-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تشكيل كميته اجرايي شهرستان</a:t>
            </a:r>
          </a:p>
          <a:p>
            <a:pPr algn="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    </a:t>
            </a:r>
            <a:r>
              <a:rPr lang="fa-IR" sz="2800" dirty="0" smtClean="0">
                <a:solidFill>
                  <a:srgbClr val="7030A0"/>
                </a:solidFill>
                <a:cs typeface="B Nazanin" pitchFamily="2" charset="-78"/>
              </a:rPr>
              <a:t>اعضاء کمیته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(رییس شبکه بهداشت و درمان،</a:t>
            </a:r>
          </a:p>
          <a:p>
            <a:pPr algn="r" rtl="1">
              <a:buNone/>
            </a:pPr>
            <a:r>
              <a:rPr lang="fa-IR" sz="2800" dirty="0" smtClean="0">
                <a:solidFill>
                  <a:srgbClr val="7030A0"/>
                </a:solidFill>
                <a:cs typeface="B Nazanin" pitchFamily="2" charset="-78"/>
              </a:rPr>
              <a:t>                    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رییس مرکز بهداشت و....)</a:t>
            </a:r>
            <a:endParaRPr lang="fa-IR" sz="28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    </a:t>
            </a:r>
            <a:r>
              <a:rPr lang="fa-IR" sz="2800" dirty="0" smtClean="0">
                <a:solidFill>
                  <a:srgbClr val="7030A0"/>
                </a:solidFill>
                <a:cs typeface="B Nazanin" pitchFamily="2" charset="-78"/>
              </a:rPr>
              <a:t>وظايف اعضا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(ثبت آمار،تحلیل وضعیت موجود،</a:t>
            </a:r>
          </a:p>
          <a:p>
            <a:pPr algn="r" rtl="1">
              <a:buNone/>
            </a:pP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                     بررسی فرایندهای....)</a:t>
            </a:r>
          </a:p>
          <a:p>
            <a:pPr algn="r" rtl="1">
              <a:buNone/>
            </a:pP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-بررسی عملکرد کمیته ها</a:t>
            </a:r>
          </a:p>
          <a:p>
            <a:pPr algn="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 همکاری برون بخشی و نظارت</a:t>
            </a:r>
            <a:endParaRPr lang="fa-IR" sz="28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3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55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دستورالعمل آموزش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4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itchFamily="2" charset="-78"/>
              </a:rPr>
              <a:t>نکات اجرایی: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000" dirty="0">
                <a:cs typeface="B Nazanin" pitchFamily="2" charset="-78"/>
              </a:rPr>
              <a:t> </a:t>
            </a: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متون آموزشي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برنامه آموزشي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 بازآموزي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 اثربخشي برنامه آموزشي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آموزش آبشاري</a:t>
            </a:r>
            <a:endParaRPr lang="en-US" sz="40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>
              <a:buNone/>
            </a:pPr>
            <a:endParaRPr lang="fa-IR" sz="36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3600" b="1" i="1" u="sng" dirty="0" smtClean="0">
                <a:solidFill>
                  <a:srgbClr val="7030A0"/>
                </a:solidFill>
                <a:cs typeface="B Nazanin" pitchFamily="2" charset="-78"/>
              </a:rPr>
              <a:t>(کمبود نیروی انسانی در آموزش)</a:t>
            </a:r>
            <a:endParaRPr lang="fa-IR" sz="3600" b="1" i="1" u="sng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3553" y="481862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1" descr="N:\26 شهریور\thumbnailCAJ31Q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048000" cy="510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5105</TotalTime>
  <Words>676</Words>
  <Application>Microsoft Office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2  Nazanin</vt:lpstr>
      <vt:lpstr>2  Titr</vt:lpstr>
      <vt:lpstr>Arial</vt:lpstr>
      <vt:lpstr>B Nazanin</vt:lpstr>
      <vt:lpstr>B Titr</vt:lpstr>
      <vt:lpstr>B Yekan</vt:lpstr>
      <vt:lpstr>B Zaman</vt:lpstr>
      <vt:lpstr>Book Antiqua</vt:lpstr>
      <vt:lpstr>Calibri</vt:lpstr>
      <vt:lpstr>IranNastaliq</vt:lpstr>
      <vt:lpstr>Lucida Sans</vt:lpstr>
      <vt:lpstr>Times New Roman</vt:lpstr>
      <vt:lpstr>Wingdings</vt:lpstr>
      <vt:lpstr>Wingdings 2</vt:lpstr>
      <vt:lpstr>Wingdings 3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چالشهای دستورالعمل پیگیری  1-در پیگیریها در بخش درمان متولی وجود ندارد. (ردیف خالی برای مددکار در نظر گرفته شود). 2-کلینیک ها در بیمارستانها با مراکز بهداشت شهرستانها لینک شده و از طریق آدرس پیگیریهای لازم انجام گردد. 3- به دلیل برچسب زدن فرد، پس از مدتی فرایندِ پیگیری دچار مشکل میشود.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appple3</dc:creator>
  <cp:lastModifiedBy>قاسم زاده خانم معصومه</cp:lastModifiedBy>
  <cp:revision>570</cp:revision>
  <dcterms:created xsi:type="dcterms:W3CDTF">2012-01-24T04:27:19Z</dcterms:created>
  <dcterms:modified xsi:type="dcterms:W3CDTF">2015-08-08T12:30:10Z</dcterms:modified>
</cp:coreProperties>
</file>