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A5B6E4-242E-496C-A4F2-ED6B8277A017}"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9EAE8CAF-6CDF-4F5E-8476-86FD9A48A200}">
      <dgm:prSet phldrT="[Text]"/>
      <dgm:spPr>
        <a:xfrm>
          <a:off x="3538165" y="1618083"/>
          <a:ext cx="1153269" cy="1153269"/>
        </a:xfrm>
        <a:prstGeom prst="ellipse">
          <a:avLst/>
        </a:prstGeom>
        <a:solidFill>
          <a:srgbClr val="00B0F0"/>
        </a:solidFill>
        <a:ln w="25400" cap="flat" cmpd="sng" algn="ctr">
          <a:solidFill>
            <a:sysClr val="window" lastClr="FFFFFF">
              <a:hueOff val="0"/>
              <a:satOff val="0"/>
              <a:lumOff val="0"/>
              <a:alphaOff val="0"/>
            </a:sysClr>
          </a:solidFill>
          <a:prstDash val="solid"/>
        </a:ln>
        <a:effectLst/>
      </dgm:spPr>
      <dgm:t>
        <a:bodyPr/>
        <a:lstStyle/>
        <a:p>
          <a:pPr rtl="1"/>
          <a:r>
            <a:rPr lang="fa-IR" dirty="0" smtClean="0">
              <a:solidFill>
                <a:sysClr val="window" lastClr="FFFFFF"/>
              </a:solidFill>
              <a:latin typeface="Constantia"/>
              <a:ea typeface="+mn-ea"/>
              <a:cs typeface="+mn-cs"/>
            </a:rPr>
            <a:t>بیماری غیر واگیر</a:t>
          </a:r>
          <a:endParaRPr lang="en-US" dirty="0">
            <a:solidFill>
              <a:sysClr val="window" lastClr="FFFFFF"/>
            </a:solidFill>
            <a:latin typeface="Constantia"/>
            <a:ea typeface="+mn-ea"/>
            <a:cs typeface="+mn-cs"/>
          </a:endParaRPr>
        </a:p>
      </dgm:t>
    </dgm:pt>
    <dgm:pt modelId="{A976C27F-9D7D-4071-AE55-E92531883D90}" type="parTrans" cxnId="{A207BAC5-0F62-480C-B6B0-1815B946A2B3}">
      <dgm:prSet/>
      <dgm:spPr/>
      <dgm:t>
        <a:bodyPr/>
        <a:lstStyle/>
        <a:p>
          <a:endParaRPr lang="en-US"/>
        </a:p>
      </dgm:t>
    </dgm:pt>
    <dgm:pt modelId="{9CE6CF99-06A5-4361-AB49-A642031D9DC4}" type="sibTrans" cxnId="{A207BAC5-0F62-480C-B6B0-1815B946A2B3}">
      <dgm:prSet/>
      <dgm:spPr/>
      <dgm:t>
        <a:bodyPr/>
        <a:lstStyle/>
        <a:p>
          <a:endParaRPr lang="en-US"/>
        </a:p>
      </dgm:t>
    </dgm:pt>
    <dgm:pt modelId="{00EBF0C6-9D08-4FEE-AFAA-9DA78E2E0DCD}">
      <dgm:prSet phldrT="[Text]"/>
      <dgm:spPr>
        <a:xfrm>
          <a:off x="3538165" y="2542"/>
          <a:ext cx="1153269" cy="1153269"/>
        </a:xfrm>
        <a:prstGeom prst="ellipse">
          <a:avLst/>
        </a:prstGeom>
        <a:solidFill>
          <a:srgbClr val="FF0000"/>
        </a:solidFill>
        <a:ln w="25400" cap="flat" cmpd="sng" algn="ctr">
          <a:solidFill>
            <a:sysClr val="window" lastClr="FFFFFF">
              <a:hueOff val="0"/>
              <a:satOff val="0"/>
              <a:lumOff val="0"/>
              <a:alphaOff val="0"/>
            </a:sysClr>
          </a:solidFill>
          <a:prstDash val="solid"/>
        </a:ln>
        <a:effectLst/>
      </dgm:spPr>
      <dgm:t>
        <a:bodyPr/>
        <a:lstStyle/>
        <a:p>
          <a:r>
            <a:rPr lang="fa-IR" dirty="0" smtClean="0">
              <a:solidFill>
                <a:sysClr val="window" lastClr="FFFFFF"/>
              </a:solidFill>
              <a:latin typeface="Constantia"/>
              <a:ea typeface="+mn-ea"/>
              <a:cs typeface="+mn-cs"/>
            </a:rPr>
            <a:t>32میلیون  ومغزیسکته قلبی</a:t>
          </a:r>
          <a:endParaRPr lang="en-US" dirty="0">
            <a:solidFill>
              <a:sysClr val="window" lastClr="FFFFFF"/>
            </a:solidFill>
            <a:latin typeface="Constantia"/>
            <a:ea typeface="+mn-ea"/>
            <a:cs typeface="+mn-cs"/>
          </a:endParaRPr>
        </a:p>
      </dgm:t>
    </dgm:pt>
    <dgm:pt modelId="{014BA0DD-BF19-4A14-87F1-BF5E9C38A674}" type="parTrans" cxnId="{72720938-4DCD-40D0-990D-CE8E7B130537}">
      <dgm:prSet/>
      <dgm:spPr>
        <a:xfrm rot="16200000">
          <a:off x="3992297" y="1197826"/>
          <a:ext cx="245004" cy="392111"/>
        </a:xfrm>
        <a:prstGeom prst="rightArrow">
          <a:avLst>
            <a:gd name="adj1" fmla="val 60000"/>
            <a:gd name="adj2" fmla="val 50000"/>
          </a:avLst>
        </a:prstGeom>
        <a:solidFill>
          <a:srgbClr val="0F6FC6">
            <a:tint val="60000"/>
            <a:hueOff val="0"/>
            <a:satOff val="0"/>
            <a:lumOff val="0"/>
            <a:alphaOff val="0"/>
          </a:srgbClr>
        </a:solidFill>
        <a:ln>
          <a:noFill/>
        </a:ln>
        <a:effectLst/>
      </dgm:spPr>
      <dgm:t>
        <a:bodyPr/>
        <a:lstStyle/>
        <a:p>
          <a:endParaRPr lang="en-US">
            <a:solidFill>
              <a:sysClr val="window" lastClr="FFFFFF"/>
            </a:solidFill>
            <a:latin typeface="Constantia"/>
            <a:ea typeface="+mn-ea"/>
            <a:cs typeface="+mn-cs"/>
          </a:endParaRPr>
        </a:p>
      </dgm:t>
    </dgm:pt>
    <dgm:pt modelId="{4DF7DCD8-A3DC-4B23-87A2-3DEDB8F7811A}" type="sibTrans" cxnId="{72720938-4DCD-40D0-990D-CE8E7B130537}">
      <dgm:prSet/>
      <dgm:spPr/>
      <dgm:t>
        <a:bodyPr/>
        <a:lstStyle/>
        <a:p>
          <a:endParaRPr lang="en-US"/>
        </a:p>
      </dgm:t>
    </dgm:pt>
    <dgm:pt modelId="{BBD3140E-74F5-433F-8218-9F3A6476DB4A}">
      <dgm:prSet phldrT="[Text]"/>
      <dgm:spPr>
        <a:xfrm>
          <a:off x="5153706" y="1618083"/>
          <a:ext cx="1153269" cy="1153269"/>
        </a:xfrm>
        <a:prstGeom prst="ellipse">
          <a:avLst/>
        </a:prstGeom>
        <a:solidFill>
          <a:srgbClr val="FF3300"/>
        </a:solidFill>
        <a:ln w="25400" cap="flat" cmpd="sng" algn="ctr">
          <a:solidFill>
            <a:sysClr val="window" lastClr="FFFFFF">
              <a:hueOff val="0"/>
              <a:satOff val="0"/>
              <a:lumOff val="0"/>
              <a:alphaOff val="0"/>
            </a:sysClr>
          </a:solidFill>
          <a:prstDash val="solid"/>
        </a:ln>
        <a:effectLst/>
      </dgm:spPr>
      <dgm:t>
        <a:bodyPr/>
        <a:lstStyle/>
        <a:p>
          <a:r>
            <a:rPr lang="fa-IR" dirty="0" smtClean="0">
              <a:solidFill>
                <a:sysClr val="window" lastClr="FFFFFF"/>
              </a:solidFill>
              <a:latin typeface="Constantia"/>
              <a:ea typeface="+mn-ea"/>
              <a:cs typeface="+mn-cs"/>
            </a:rPr>
            <a:t>60 درصد مرگ در سال 2000</a:t>
          </a:r>
          <a:endParaRPr lang="en-US" dirty="0">
            <a:solidFill>
              <a:sysClr val="window" lastClr="FFFFFF"/>
            </a:solidFill>
            <a:latin typeface="Constantia"/>
            <a:ea typeface="+mn-ea"/>
            <a:cs typeface="+mn-cs"/>
          </a:endParaRPr>
        </a:p>
      </dgm:t>
    </dgm:pt>
    <dgm:pt modelId="{4E897717-2C4A-4FD3-AF10-FC02A722F70D}" type="parTrans" cxnId="{B571BD7F-97E8-4B8B-99CC-C88AB331561E}">
      <dgm:prSet/>
      <dgm:spPr>
        <a:xfrm>
          <a:off x="4793134" y="1998662"/>
          <a:ext cx="245004" cy="392111"/>
        </a:xfrm>
        <a:prstGeom prst="rightArrow">
          <a:avLst>
            <a:gd name="adj1" fmla="val 60000"/>
            <a:gd name="adj2" fmla="val 50000"/>
          </a:avLst>
        </a:prstGeom>
        <a:solidFill>
          <a:srgbClr val="0F6FC6">
            <a:tint val="60000"/>
            <a:hueOff val="0"/>
            <a:satOff val="0"/>
            <a:lumOff val="0"/>
            <a:alphaOff val="0"/>
          </a:srgbClr>
        </a:solidFill>
        <a:ln>
          <a:noFill/>
        </a:ln>
        <a:effectLst/>
      </dgm:spPr>
      <dgm:t>
        <a:bodyPr/>
        <a:lstStyle/>
        <a:p>
          <a:endParaRPr lang="en-US">
            <a:solidFill>
              <a:sysClr val="window" lastClr="FFFFFF"/>
            </a:solidFill>
            <a:latin typeface="Constantia"/>
            <a:ea typeface="+mn-ea"/>
            <a:cs typeface="+mn-cs"/>
          </a:endParaRPr>
        </a:p>
      </dgm:t>
    </dgm:pt>
    <dgm:pt modelId="{4FF55FF5-82E5-48F0-A304-128E148050A9}" type="sibTrans" cxnId="{B571BD7F-97E8-4B8B-99CC-C88AB331561E}">
      <dgm:prSet/>
      <dgm:spPr/>
      <dgm:t>
        <a:bodyPr/>
        <a:lstStyle/>
        <a:p>
          <a:endParaRPr lang="en-US"/>
        </a:p>
      </dgm:t>
    </dgm:pt>
    <dgm:pt modelId="{D9DA72F9-AE66-4673-8973-7F8FB8934368}">
      <dgm:prSet phldrT="[Text]"/>
      <dgm:spPr>
        <a:xfrm>
          <a:off x="3538165" y="3233625"/>
          <a:ext cx="1153269" cy="1153269"/>
        </a:xfrm>
        <a:prstGeom prst="ellipse">
          <a:avLst/>
        </a:prstGeom>
        <a:solidFill>
          <a:srgbClr val="FF0000"/>
        </a:solidFill>
        <a:ln w="25400" cap="flat" cmpd="sng" algn="ctr">
          <a:solidFill>
            <a:sysClr val="window" lastClr="FFFFFF">
              <a:hueOff val="0"/>
              <a:satOff val="0"/>
              <a:lumOff val="0"/>
              <a:alphaOff val="0"/>
            </a:sysClr>
          </a:solidFill>
          <a:prstDash val="solid"/>
        </a:ln>
        <a:effectLst/>
      </dgm:spPr>
      <dgm:t>
        <a:bodyPr/>
        <a:lstStyle/>
        <a:p>
          <a:r>
            <a:rPr lang="fa-IR" dirty="0" smtClean="0">
              <a:solidFill>
                <a:sysClr val="window" lastClr="FFFFFF"/>
              </a:solidFill>
              <a:latin typeface="Constantia"/>
              <a:ea typeface="+mn-ea"/>
              <a:cs typeface="+mn-cs"/>
            </a:rPr>
            <a:t>در سال 2020 به 73 درصد</a:t>
          </a:r>
          <a:endParaRPr lang="en-US" dirty="0">
            <a:solidFill>
              <a:sysClr val="window" lastClr="FFFFFF"/>
            </a:solidFill>
            <a:latin typeface="Constantia"/>
            <a:ea typeface="+mn-ea"/>
            <a:cs typeface="+mn-cs"/>
          </a:endParaRPr>
        </a:p>
      </dgm:t>
    </dgm:pt>
    <dgm:pt modelId="{1DD95A69-34DA-4747-AB55-96775892857B}" type="parTrans" cxnId="{ED7692E1-60CE-4DB3-B410-10A84BE113E8}">
      <dgm:prSet/>
      <dgm:spPr>
        <a:xfrm rot="5400000">
          <a:off x="3992297" y="2799499"/>
          <a:ext cx="245004" cy="392111"/>
        </a:xfrm>
        <a:prstGeom prst="rightArrow">
          <a:avLst>
            <a:gd name="adj1" fmla="val 60000"/>
            <a:gd name="adj2" fmla="val 50000"/>
          </a:avLst>
        </a:prstGeom>
        <a:solidFill>
          <a:srgbClr val="0F6FC6">
            <a:tint val="60000"/>
            <a:hueOff val="0"/>
            <a:satOff val="0"/>
            <a:lumOff val="0"/>
            <a:alphaOff val="0"/>
          </a:srgbClr>
        </a:solidFill>
        <a:ln>
          <a:noFill/>
        </a:ln>
        <a:effectLst/>
      </dgm:spPr>
      <dgm:t>
        <a:bodyPr/>
        <a:lstStyle/>
        <a:p>
          <a:endParaRPr lang="en-US">
            <a:solidFill>
              <a:sysClr val="window" lastClr="FFFFFF"/>
            </a:solidFill>
            <a:latin typeface="Constantia"/>
            <a:ea typeface="+mn-ea"/>
            <a:cs typeface="+mn-cs"/>
          </a:endParaRPr>
        </a:p>
      </dgm:t>
    </dgm:pt>
    <dgm:pt modelId="{88AD2747-BE20-464A-BB59-D60573F0D766}" type="sibTrans" cxnId="{ED7692E1-60CE-4DB3-B410-10A84BE113E8}">
      <dgm:prSet/>
      <dgm:spPr/>
      <dgm:t>
        <a:bodyPr/>
        <a:lstStyle/>
        <a:p>
          <a:endParaRPr lang="en-US"/>
        </a:p>
      </dgm:t>
    </dgm:pt>
    <dgm:pt modelId="{2B105CFD-CC9C-4525-B5AE-E6360C8DE66C}">
      <dgm:prSet phldrT="[Text]"/>
      <dgm:spPr>
        <a:xfrm>
          <a:off x="1922624" y="1618083"/>
          <a:ext cx="1153269" cy="1153269"/>
        </a:xfrm>
        <a:prstGeom prst="ellipse">
          <a:avLst/>
        </a:prstGeom>
        <a:solidFill>
          <a:srgbClr val="FF0000"/>
        </a:solidFill>
        <a:ln w="25400" cap="flat" cmpd="sng" algn="ctr">
          <a:solidFill>
            <a:sysClr val="window" lastClr="FFFFFF">
              <a:hueOff val="0"/>
              <a:satOff val="0"/>
              <a:lumOff val="0"/>
              <a:alphaOff val="0"/>
            </a:sysClr>
          </a:solidFill>
          <a:prstDash val="solid"/>
        </a:ln>
        <a:effectLst/>
      </dgm:spPr>
      <dgm:t>
        <a:bodyPr/>
        <a:lstStyle/>
        <a:p>
          <a:r>
            <a:rPr lang="fa-IR" dirty="0" smtClean="0">
              <a:solidFill>
                <a:sysClr val="window" lastClr="FFFFFF"/>
              </a:solidFill>
              <a:latin typeface="Constantia"/>
              <a:ea typeface="+mn-ea"/>
              <a:cs typeface="+mn-cs"/>
            </a:rPr>
            <a:t>17 میلیون مرگ</a:t>
          </a:r>
          <a:endParaRPr lang="en-US" dirty="0">
            <a:solidFill>
              <a:sysClr val="window" lastClr="FFFFFF"/>
            </a:solidFill>
            <a:latin typeface="Constantia"/>
            <a:ea typeface="+mn-ea"/>
            <a:cs typeface="+mn-cs"/>
          </a:endParaRPr>
        </a:p>
      </dgm:t>
    </dgm:pt>
    <dgm:pt modelId="{645B5D4E-CD29-4B29-99D8-3B331FCBF2D8}" type="parTrans" cxnId="{0BD67162-4D02-4D1B-83EE-781DA391435E}">
      <dgm:prSet/>
      <dgm:spPr>
        <a:xfrm rot="10800000">
          <a:off x="3191461" y="1998662"/>
          <a:ext cx="245004" cy="392111"/>
        </a:xfrm>
        <a:prstGeom prst="rightArrow">
          <a:avLst>
            <a:gd name="adj1" fmla="val 60000"/>
            <a:gd name="adj2" fmla="val 50000"/>
          </a:avLst>
        </a:prstGeom>
        <a:solidFill>
          <a:srgbClr val="0F6FC6">
            <a:tint val="60000"/>
            <a:hueOff val="0"/>
            <a:satOff val="0"/>
            <a:lumOff val="0"/>
            <a:alphaOff val="0"/>
          </a:srgbClr>
        </a:solidFill>
        <a:ln>
          <a:noFill/>
        </a:ln>
        <a:effectLst/>
      </dgm:spPr>
      <dgm:t>
        <a:bodyPr/>
        <a:lstStyle/>
        <a:p>
          <a:endParaRPr lang="en-US">
            <a:solidFill>
              <a:sysClr val="window" lastClr="FFFFFF"/>
            </a:solidFill>
            <a:latin typeface="Constantia"/>
            <a:ea typeface="+mn-ea"/>
            <a:cs typeface="+mn-cs"/>
          </a:endParaRPr>
        </a:p>
      </dgm:t>
    </dgm:pt>
    <dgm:pt modelId="{3C4C3FBF-360F-470F-A81E-901F327823C0}" type="sibTrans" cxnId="{0BD67162-4D02-4D1B-83EE-781DA391435E}">
      <dgm:prSet/>
      <dgm:spPr/>
      <dgm:t>
        <a:bodyPr/>
        <a:lstStyle/>
        <a:p>
          <a:endParaRPr lang="en-US"/>
        </a:p>
      </dgm:t>
    </dgm:pt>
    <dgm:pt modelId="{FFB8A1B1-348E-48BC-B6FA-101FEC46E5E5}" type="pres">
      <dgm:prSet presAssocID="{06A5B6E4-242E-496C-A4F2-ED6B8277A017}" presName="Name0" presStyleCnt="0">
        <dgm:presLayoutVars>
          <dgm:chMax val="1"/>
          <dgm:dir/>
          <dgm:animLvl val="ctr"/>
          <dgm:resizeHandles val="exact"/>
        </dgm:presLayoutVars>
      </dgm:prSet>
      <dgm:spPr/>
      <dgm:t>
        <a:bodyPr/>
        <a:lstStyle/>
        <a:p>
          <a:endParaRPr lang="en-US"/>
        </a:p>
      </dgm:t>
    </dgm:pt>
    <dgm:pt modelId="{7F25B16B-537F-4B27-87DB-149D3A1ECA9E}" type="pres">
      <dgm:prSet presAssocID="{9EAE8CAF-6CDF-4F5E-8476-86FD9A48A200}" presName="centerShape" presStyleLbl="node0" presStyleIdx="0" presStyleCnt="1"/>
      <dgm:spPr/>
      <dgm:t>
        <a:bodyPr/>
        <a:lstStyle/>
        <a:p>
          <a:endParaRPr lang="en-US"/>
        </a:p>
      </dgm:t>
    </dgm:pt>
    <dgm:pt modelId="{110BB1EA-C81B-4DBF-9386-FEEF881D88A3}" type="pres">
      <dgm:prSet presAssocID="{014BA0DD-BF19-4A14-87F1-BF5E9C38A674}" presName="parTrans" presStyleLbl="sibTrans2D1" presStyleIdx="0" presStyleCnt="4"/>
      <dgm:spPr/>
      <dgm:t>
        <a:bodyPr/>
        <a:lstStyle/>
        <a:p>
          <a:endParaRPr lang="en-US"/>
        </a:p>
      </dgm:t>
    </dgm:pt>
    <dgm:pt modelId="{D96172E3-0D0E-4F3E-B146-0CF9B8409D92}" type="pres">
      <dgm:prSet presAssocID="{014BA0DD-BF19-4A14-87F1-BF5E9C38A674}" presName="connectorText" presStyleLbl="sibTrans2D1" presStyleIdx="0" presStyleCnt="4"/>
      <dgm:spPr/>
      <dgm:t>
        <a:bodyPr/>
        <a:lstStyle/>
        <a:p>
          <a:endParaRPr lang="en-US"/>
        </a:p>
      </dgm:t>
    </dgm:pt>
    <dgm:pt modelId="{2A0D30AD-9FE3-4232-AFE8-8882F16D0C16}" type="pres">
      <dgm:prSet presAssocID="{00EBF0C6-9D08-4FEE-AFAA-9DA78E2E0DCD}" presName="node" presStyleLbl="node1" presStyleIdx="0" presStyleCnt="4">
        <dgm:presLayoutVars>
          <dgm:bulletEnabled val="1"/>
        </dgm:presLayoutVars>
      </dgm:prSet>
      <dgm:spPr/>
      <dgm:t>
        <a:bodyPr/>
        <a:lstStyle/>
        <a:p>
          <a:endParaRPr lang="en-US"/>
        </a:p>
      </dgm:t>
    </dgm:pt>
    <dgm:pt modelId="{FFF96813-DBA8-4A69-9803-2F7265AF77DF}" type="pres">
      <dgm:prSet presAssocID="{4E897717-2C4A-4FD3-AF10-FC02A722F70D}" presName="parTrans" presStyleLbl="sibTrans2D1" presStyleIdx="1" presStyleCnt="4"/>
      <dgm:spPr/>
      <dgm:t>
        <a:bodyPr/>
        <a:lstStyle/>
        <a:p>
          <a:endParaRPr lang="en-US"/>
        </a:p>
      </dgm:t>
    </dgm:pt>
    <dgm:pt modelId="{F09E7531-5C51-4806-BCE7-C564330DCECE}" type="pres">
      <dgm:prSet presAssocID="{4E897717-2C4A-4FD3-AF10-FC02A722F70D}" presName="connectorText" presStyleLbl="sibTrans2D1" presStyleIdx="1" presStyleCnt="4"/>
      <dgm:spPr/>
      <dgm:t>
        <a:bodyPr/>
        <a:lstStyle/>
        <a:p>
          <a:endParaRPr lang="en-US"/>
        </a:p>
      </dgm:t>
    </dgm:pt>
    <dgm:pt modelId="{4E1A44E3-1730-4667-B828-3DD84567A26E}" type="pres">
      <dgm:prSet presAssocID="{BBD3140E-74F5-433F-8218-9F3A6476DB4A}" presName="node" presStyleLbl="node1" presStyleIdx="1" presStyleCnt="4">
        <dgm:presLayoutVars>
          <dgm:bulletEnabled val="1"/>
        </dgm:presLayoutVars>
      </dgm:prSet>
      <dgm:spPr/>
      <dgm:t>
        <a:bodyPr/>
        <a:lstStyle/>
        <a:p>
          <a:endParaRPr lang="en-US"/>
        </a:p>
      </dgm:t>
    </dgm:pt>
    <dgm:pt modelId="{189D5154-F8DE-4CBB-98D4-3293F9B2791C}" type="pres">
      <dgm:prSet presAssocID="{1DD95A69-34DA-4747-AB55-96775892857B}" presName="parTrans" presStyleLbl="sibTrans2D1" presStyleIdx="2" presStyleCnt="4"/>
      <dgm:spPr/>
      <dgm:t>
        <a:bodyPr/>
        <a:lstStyle/>
        <a:p>
          <a:endParaRPr lang="en-US"/>
        </a:p>
      </dgm:t>
    </dgm:pt>
    <dgm:pt modelId="{5929181A-36B0-4414-8B01-EA5A6CCC6B80}" type="pres">
      <dgm:prSet presAssocID="{1DD95A69-34DA-4747-AB55-96775892857B}" presName="connectorText" presStyleLbl="sibTrans2D1" presStyleIdx="2" presStyleCnt="4"/>
      <dgm:spPr/>
      <dgm:t>
        <a:bodyPr/>
        <a:lstStyle/>
        <a:p>
          <a:endParaRPr lang="en-US"/>
        </a:p>
      </dgm:t>
    </dgm:pt>
    <dgm:pt modelId="{1CE91406-1D2D-498C-8EC1-02F14E257053}" type="pres">
      <dgm:prSet presAssocID="{D9DA72F9-AE66-4673-8973-7F8FB8934368}" presName="node" presStyleLbl="node1" presStyleIdx="2" presStyleCnt="4">
        <dgm:presLayoutVars>
          <dgm:bulletEnabled val="1"/>
        </dgm:presLayoutVars>
      </dgm:prSet>
      <dgm:spPr/>
      <dgm:t>
        <a:bodyPr/>
        <a:lstStyle/>
        <a:p>
          <a:endParaRPr lang="en-US"/>
        </a:p>
      </dgm:t>
    </dgm:pt>
    <dgm:pt modelId="{0301D3FE-0CD0-4915-AD2A-058AF2286631}" type="pres">
      <dgm:prSet presAssocID="{645B5D4E-CD29-4B29-99D8-3B331FCBF2D8}" presName="parTrans" presStyleLbl="sibTrans2D1" presStyleIdx="3" presStyleCnt="4"/>
      <dgm:spPr/>
      <dgm:t>
        <a:bodyPr/>
        <a:lstStyle/>
        <a:p>
          <a:endParaRPr lang="en-US"/>
        </a:p>
      </dgm:t>
    </dgm:pt>
    <dgm:pt modelId="{6E2455B4-6F13-42D9-A136-311EF2A21147}" type="pres">
      <dgm:prSet presAssocID="{645B5D4E-CD29-4B29-99D8-3B331FCBF2D8}" presName="connectorText" presStyleLbl="sibTrans2D1" presStyleIdx="3" presStyleCnt="4"/>
      <dgm:spPr/>
      <dgm:t>
        <a:bodyPr/>
        <a:lstStyle/>
        <a:p>
          <a:endParaRPr lang="en-US"/>
        </a:p>
      </dgm:t>
    </dgm:pt>
    <dgm:pt modelId="{0CA89788-41C1-4963-B656-96A52AEE323B}" type="pres">
      <dgm:prSet presAssocID="{2B105CFD-CC9C-4525-B5AE-E6360C8DE66C}" presName="node" presStyleLbl="node1" presStyleIdx="3" presStyleCnt="4">
        <dgm:presLayoutVars>
          <dgm:bulletEnabled val="1"/>
        </dgm:presLayoutVars>
      </dgm:prSet>
      <dgm:spPr/>
      <dgm:t>
        <a:bodyPr/>
        <a:lstStyle/>
        <a:p>
          <a:endParaRPr lang="en-US"/>
        </a:p>
      </dgm:t>
    </dgm:pt>
  </dgm:ptLst>
  <dgm:cxnLst>
    <dgm:cxn modelId="{B571BD7F-97E8-4B8B-99CC-C88AB331561E}" srcId="{9EAE8CAF-6CDF-4F5E-8476-86FD9A48A200}" destId="{BBD3140E-74F5-433F-8218-9F3A6476DB4A}" srcOrd="1" destOrd="0" parTransId="{4E897717-2C4A-4FD3-AF10-FC02A722F70D}" sibTransId="{4FF55FF5-82E5-48F0-A304-128E148050A9}"/>
    <dgm:cxn modelId="{8B2A1C37-6A86-4E9C-B1ED-C6A6CAF24EF2}" type="presOf" srcId="{4E897717-2C4A-4FD3-AF10-FC02A722F70D}" destId="{F09E7531-5C51-4806-BCE7-C564330DCECE}" srcOrd="1" destOrd="0" presId="urn:microsoft.com/office/officeart/2005/8/layout/radial5"/>
    <dgm:cxn modelId="{C652853F-BDE2-4329-B22F-8AEDFE2C6837}" type="presOf" srcId="{4E897717-2C4A-4FD3-AF10-FC02A722F70D}" destId="{FFF96813-DBA8-4A69-9803-2F7265AF77DF}" srcOrd="0" destOrd="0" presId="urn:microsoft.com/office/officeart/2005/8/layout/radial5"/>
    <dgm:cxn modelId="{0F93C511-FA52-454D-89F3-5AA1657FD8E6}" type="presOf" srcId="{D9DA72F9-AE66-4673-8973-7F8FB8934368}" destId="{1CE91406-1D2D-498C-8EC1-02F14E257053}" srcOrd="0" destOrd="0" presId="urn:microsoft.com/office/officeart/2005/8/layout/radial5"/>
    <dgm:cxn modelId="{72720938-4DCD-40D0-990D-CE8E7B130537}" srcId="{9EAE8CAF-6CDF-4F5E-8476-86FD9A48A200}" destId="{00EBF0C6-9D08-4FEE-AFAA-9DA78E2E0DCD}" srcOrd="0" destOrd="0" parTransId="{014BA0DD-BF19-4A14-87F1-BF5E9C38A674}" sibTransId="{4DF7DCD8-A3DC-4B23-87A2-3DEDB8F7811A}"/>
    <dgm:cxn modelId="{420ADB79-0D9E-438B-85F7-9D12A5F4D951}" type="presOf" srcId="{014BA0DD-BF19-4A14-87F1-BF5E9C38A674}" destId="{110BB1EA-C81B-4DBF-9386-FEEF881D88A3}" srcOrd="0" destOrd="0" presId="urn:microsoft.com/office/officeart/2005/8/layout/radial5"/>
    <dgm:cxn modelId="{67328AB6-9DDC-4C5E-863B-09700D94D592}" type="presOf" srcId="{014BA0DD-BF19-4A14-87F1-BF5E9C38A674}" destId="{D96172E3-0D0E-4F3E-B146-0CF9B8409D92}" srcOrd="1" destOrd="0" presId="urn:microsoft.com/office/officeart/2005/8/layout/radial5"/>
    <dgm:cxn modelId="{ED7692E1-60CE-4DB3-B410-10A84BE113E8}" srcId="{9EAE8CAF-6CDF-4F5E-8476-86FD9A48A200}" destId="{D9DA72F9-AE66-4673-8973-7F8FB8934368}" srcOrd="2" destOrd="0" parTransId="{1DD95A69-34DA-4747-AB55-96775892857B}" sibTransId="{88AD2747-BE20-464A-BB59-D60573F0D766}"/>
    <dgm:cxn modelId="{CD424416-A3B6-47E3-8A24-7E3F1426A48E}" type="presOf" srcId="{1DD95A69-34DA-4747-AB55-96775892857B}" destId="{5929181A-36B0-4414-8B01-EA5A6CCC6B80}" srcOrd="1" destOrd="0" presId="urn:microsoft.com/office/officeart/2005/8/layout/radial5"/>
    <dgm:cxn modelId="{05306B51-4DBB-4303-A6D8-8E9377EAA931}" type="presOf" srcId="{BBD3140E-74F5-433F-8218-9F3A6476DB4A}" destId="{4E1A44E3-1730-4667-B828-3DD84567A26E}" srcOrd="0" destOrd="0" presId="urn:microsoft.com/office/officeart/2005/8/layout/radial5"/>
    <dgm:cxn modelId="{A207BAC5-0F62-480C-B6B0-1815B946A2B3}" srcId="{06A5B6E4-242E-496C-A4F2-ED6B8277A017}" destId="{9EAE8CAF-6CDF-4F5E-8476-86FD9A48A200}" srcOrd="0" destOrd="0" parTransId="{A976C27F-9D7D-4071-AE55-E92531883D90}" sibTransId="{9CE6CF99-06A5-4361-AB49-A642031D9DC4}"/>
    <dgm:cxn modelId="{6B527407-1EA9-4633-9809-F07DEDADC95B}" type="presOf" srcId="{645B5D4E-CD29-4B29-99D8-3B331FCBF2D8}" destId="{6E2455B4-6F13-42D9-A136-311EF2A21147}" srcOrd="1" destOrd="0" presId="urn:microsoft.com/office/officeart/2005/8/layout/radial5"/>
    <dgm:cxn modelId="{28E5FC3B-FEC6-455E-8C11-DEFC38C091B4}" type="presOf" srcId="{00EBF0C6-9D08-4FEE-AFAA-9DA78E2E0DCD}" destId="{2A0D30AD-9FE3-4232-AFE8-8882F16D0C16}" srcOrd="0" destOrd="0" presId="urn:microsoft.com/office/officeart/2005/8/layout/radial5"/>
    <dgm:cxn modelId="{BCC1737D-6EDA-41E8-A644-30AD750B4234}" type="presOf" srcId="{2B105CFD-CC9C-4525-B5AE-E6360C8DE66C}" destId="{0CA89788-41C1-4963-B656-96A52AEE323B}" srcOrd="0" destOrd="0" presId="urn:microsoft.com/office/officeart/2005/8/layout/radial5"/>
    <dgm:cxn modelId="{289ABBC0-3BA9-4752-8052-BC0F569311B0}" type="presOf" srcId="{645B5D4E-CD29-4B29-99D8-3B331FCBF2D8}" destId="{0301D3FE-0CD0-4915-AD2A-058AF2286631}" srcOrd="0" destOrd="0" presId="urn:microsoft.com/office/officeart/2005/8/layout/radial5"/>
    <dgm:cxn modelId="{2365ECF8-6F2F-4D89-86CE-4C22C865CDC0}" type="presOf" srcId="{9EAE8CAF-6CDF-4F5E-8476-86FD9A48A200}" destId="{7F25B16B-537F-4B27-87DB-149D3A1ECA9E}" srcOrd="0" destOrd="0" presId="urn:microsoft.com/office/officeart/2005/8/layout/radial5"/>
    <dgm:cxn modelId="{C3AFC77F-F1F8-45E6-8909-460F8242193F}" type="presOf" srcId="{1DD95A69-34DA-4747-AB55-96775892857B}" destId="{189D5154-F8DE-4CBB-98D4-3293F9B2791C}" srcOrd="0" destOrd="0" presId="urn:microsoft.com/office/officeart/2005/8/layout/radial5"/>
    <dgm:cxn modelId="{672ED9A0-3A01-4884-9666-BF1048DEC387}" type="presOf" srcId="{06A5B6E4-242E-496C-A4F2-ED6B8277A017}" destId="{FFB8A1B1-348E-48BC-B6FA-101FEC46E5E5}" srcOrd="0" destOrd="0" presId="urn:microsoft.com/office/officeart/2005/8/layout/radial5"/>
    <dgm:cxn modelId="{0BD67162-4D02-4D1B-83EE-781DA391435E}" srcId="{9EAE8CAF-6CDF-4F5E-8476-86FD9A48A200}" destId="{2B105CFD-CC9C-4525-B5AE-E6360C8DE66C}" srcOrd="3" destOrd="0" parTransId="{645B5D4E-CD29-4B29-99D8-3B331FCBF2D8}" sibTransId="{3C4C3FBF-360F-470F-A81E-901F327823C0}"/>
    <dgm:cxn modelId="{55BA3787-49EF-4D10-9A51-29B540D4DFD1}" type="presParOf" srcId="{FFB8A1B1-348E-48BC-B6FA-101FEC46E5E5}" destId="{7F25B16B-537F-4B27-87DB-149D3A1ECA9E}" srcOrd="0" destOrd="0" presId="urn:microsoft.com/office/officeart/2005/8/layout/radial5"/>
    <dgm:cxn modelId="{D7EEC1FF-C051-4B08-9A3D-0EA99B6CCF8D}" type="presParOf" srcId="{FFB8A1B1-348E-48BC-B6FA-101FEC46E5E5}" destId="{110BB1EA-C81B-4DBF-9386-FEEF881D88A3}" srcOrd="1" destOrd="0" presId="urn:microsoft.com/office/officeart/2005/8/layout/radial5"/>
    <dgm:cxn modelId="{D24A1384-0988-4AE1-9322-E50747334AAD}" type="presParOf" srcId="{110BB1EA-C81B-4DBF-9386-FEEF881D88A3}" destId="{D96172E3-0D0E-4F3E-B146-0CF9B8409D92}" srcOrd="0" destOrd="0" presId="urn:microsoft.com/office/officeart/2005/8/layout/radial5"/>
    <dgm:cxn modelId="{D092DF14-1440-4074-A2C5-012353DAE6C8}" type="presParOf" srcId="{FFB8A1B1-348E-48BC-B6FA-101FEC46E5E5}" destId="{2A0D30AD-9FE3-4232-AFE8-8882F16D0C16}" srcOrd="2" destOrd="0" presId="urn:microsoft.com/office/officeart/2005/8/layout/radial5"/>
    <dgm:cxn modelId="{00245195-22B7-451C-840B-1827F49422F9}" type="presParOf" srcId="{FFB8A1B1-348E-48BC-B6FA-101FEC46E5E5}" destId="{FFF96813-DBA8-4A69-9803-2F7265AF77DF}" srcOrd="3" destOrd="0" presId="urn:microsoft.com/office/officeart/2005/8/layout/radial5"/>
    <dgm:cxn modelId="{8BDA6AA2-045D-4D6B-86B1-842D3E69A89A}" type="presParOf" srcId="{FFF96813-DBA8-4A69-9803-2F7265AF77DF}" destId="{F09E7531-5C51-4806-BCE7-C564330DCECE}" srcOrd="0" destOrd="0" presId="urn:microsoft.com/office/officeart/2005/8/layout/radial5"/>
    <dgm:cxn modelId="{186E3981-0DE3-49E4-8893-F9A4B189F3E0}" type="presParOf" srcId="{FFB8A1B1-348E-48BC-B6FA-101FEC46E5E5}" destId="{4E1A44E3-1730-4667-B828-3DD84567A26E}" srcOrd="4" destOrd="0" presId="urn:microsoft.com/office/officeart/2005/8/layout/radial5"/>
    <dgm:cxn modelId="{1E3192C3-03E5-4072-9C16-9913BAE5F488}" type="presParOf" srcId="{FFB8A1B1-348E-48BC-B6FA-101FEC46E5E5}" destId="{189D5154-F8DE-4CBB-98D4-3293F9B2791C}" srcOrd="5" destOrd="0" presId="urn:microsoft.com/office/officeart/2005/8/layout/radial5"/>
    <dgm:cxn modelId="{BD7A37B7-1F4B-49B9-AAF2-2CDFA93E92C0}" type="presParOf" srcId="{189D5154-F8DE-4CBB-98D4-3293F9B2791C}" destId="{5929181A-36B0-4414-8B01-EA5A6CCC6B80}" srcOrd="0" destOrd="0" presId="urn:microsoft.com/office/officeart/2005/8/layout/radial5"/>
    <dgm:cxn modelId="{1A9BC0CA-3787-4079-8E87-5A4B0AB6F074}" type="presParOf" srcId="{FFB8A1B1-348E-48BC-B6FA-101FEC46E5E5}" destId="{1CE91406-1D2D-498C-8EC1-02F14E257053}" srcOrd="6" destOrd="0" presId="urn:microsoft.com/office/officeart/2005/8/layout/radial5"/>
    <dgm:cxn modelId="{0FFC289C-1EE5-4E4B-AE35-208BC19C0463}" type="presParOf" srcId="{FFB8A1B1-348E-48BC-B6FA-101FEC46E5E5}" destId="{0301D3FE-0CD0-4915-AD2A-058AF2286631}" srcOrd="7" destOrd="0" presId="urn:microsoft.com/office/officeart/2005/8/layout/radial5"/>
    <dgm:cxn modelId="{6F3694B9-1536-4CD2-A373-538D0803E523}" type="presParOf" srcId="{0301D3FE-0CD0-4915-AD2A-058AF2286631}" destId="{6E2455B4-6F13-42D9-A136-311EF2A21147}" srcOrd="0" destOrd="0" presId="urn:microsoft.com/office/officeart/2005/8/layout/radial5"/>
    <dgm:cxn modelId="{2A53EF89-DB03-400B-82FE-0DDF49471BE3}" type="presParOf" srcId="{FFB8A1B1-348E-48BC-B6FA-101FEC46E5E5}" destId="{0CA89788-41C1-4963-B656-96A52AEE323B}"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54D7DBC-8B36-46EB-8FC5-BE55F28A2628}"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BABE22B7-0E34-4689-879B-26E2F80997A0}">
      <dgm:prSet custT="1"/>
      <dgm:spPr>
        <a:xfrm>
          <a:off x="2519010" y="3231130"/>
          <a:ext cx="2403942" cy="1114095"/>
        </a:xfrm>
        <a:prstGeom prst="ellipse">
          <a:avLst/>
        </a:prstGeom>
        <a:solidFill>
          <a:srgbClr val="FFFF00"/>
        </a:solidFill>
        <a:ln w="25400" cap="flat" cmpd="sng" algn="ctr">
          <a:solidFill>
            <a:sysClr val="window" lastClr="FFFFFF">
              <a:hueOff val="0"/>
              <a:satOff val="0"/>
              <a:lumOff val="0"/>
              <a:alphaOff val="0"/>
            </a:sysClr>
          </a:solidFill>
          <a:prstDash val="solid"/>
        </a:ln>
        <a:effectLst/>
      </dgm:spPr>
      <dgm:t>
        <a:bodyPr/>
        <a:lstStyle/>
        <a:p>
          <a:r>
            <a:rPr lang="fa-IR" sz="1600" b="1" u="sng" dirty="0" smtClean="0">
              <a:solidFill>
                <a:srgbClr val="FF0000"/>
              </a:solidFill>
              <a:latin typeface="Constantia"/>
              <a:ea typeface="+mn-ea"/>
              <a:cs typeface="B Titr" pitchFamily="2" charset="-78"/>
            </a:rPr>
            <a:t>در برخورد با يك بيمار سكته قلبي چه بايد كرد؟</a:t>
          </a:r>
          <a:endParaRPr lang="en-US" sz="1600" b="1" dirty="0">
            <a:solidFill>
              <a:sysClr val="windowText" lastClr="000000"/>
            </a:solidFill>
            <a:latin typeface="Constantia"/>
            <a:ea typeface="+mn-ea"/>
            <a:cs typeface="B Titr" pitchFamily="2" charset="-78"/>
          </a:endParaRPr>
        </a:p>
      </dgm:t>
    </dgm:pt>
    <dgm:pt modelId="{6B6B6124-A7EA-4AF8-8D9C-B9D61B09F39D}" type="parTrans" cxnId="{E7065E86-3EAE-46DC-AD6B-883B5FD1F700}">
      <dgm:prSet/>
      <dgm:spPr/>
      <dgm:t>
        <a:bodyPr/>
        <a:lstStyle/>
        <a:p>
          <a:endParaRPr lang="en-US"/>
        </a:p>
      </dgm:t>
    </dgm:pt>
    <dgm:pt modelId="{DD409967-DD6E-4DFB-9BCD-E38C3B311599}" type="sibTrans" cxnId="{E7065E86-3EAE-46DC-AD6B-883B5FD1F700}">
      <dgm:prSet/>
      <dgm:spPr/>
      <dgm:t>
        <a:bodyPr/>
        <a:lstStyle/>
        <a:p>
          <a:endParaRPr lang="en-US"/>
        </a:p>
      </dgm:t>
    </dgm:pt>
    <dgm:pt modelId="{56D0DE5A-FD1D-48B5-A64A-7A3AB70F3995}">
      <dgm:prSet phldrT="[Text]"/>
      <dgm:spPr>
        <a:xfrm>
          <a:off x="1958336" y="3102"/>
          <a:ext cx="3550926" cy="2149601"/>
        </a:xfrm>
        <a:prstGeom prst="ellipse">
          <a:avLst/>
        </a:prstGeom>
        <a:solidFill>
          <a:srgbClr val="FFC000"/>
        </a:solidFill>
        <a:ln w="25400" cap="flat" cmpd="sng" algn="ctr">
          <a:solidFill>
            <a:sysClr val="window" lastClr="FFFFFF">
              <a:hueOff val="0"/>
              <a:satOff val="0"/>
              <a:lumOff val="0"/>
              <a:alphaOff val="0"/>
            </a:sysClr>
          </a:solidFill>
          <a:prstDash val="solid"/>
        </a:ln>
        <a:effectLst/>
      </dgm:spPr>
      <dgm:t>
        <a:bodyPr/>
        <a:lstStyle/>
        <a:p>
          <a:r>
            <a:rPr lang="fa-IR" dirty="0" smtClean="0">
              <a:solidFill>
                <a:sysClr val="windowText" lastClr="000000"/>
              </a:solidFill>
              <a:latin typeface="Constantia"/>
              <a:ea typeface="+mn-ea"/>
              <a:cs typeface="B Titr" pitchFamily="2" charset="-78"/>
            </a:rPr>
            <a:t>ارجاع به بیمارستان</a:t>
          </a:r>
        </a:p>
        <a:p>
          <a:r>
            <a:rPr lang="fa-IR" dirty="0" smtClean="0">
              <a:solidFill>
                <a:sysClr val="windowText" lastClr="000000"/>
              </a:solidFill>
              <a:latin typeface="Constantia"/>
              <a:ea typeface="+mn-ea"/>
              <a:cs typeface="B Titr" pitchFamily="2" charset="-78"/>
            </a:rPr>
            <a:t>(بخش فوریت قلب)</a:t>
          </a:r>
          <a:endParaRPr lang="en-US" dirty="0">
            <a:solidFill>
              <a:sysClr val="windowText" lastClr="000000"/>
            </a:solidFill>
            <a:latin typeface="Constantia"/>
            <a:ea typeface="+mn-ea"/>
            <a:cs typeface="B Titr" pitchFamily="2" charset="-78"/>
          </a:endParaRPr>
        </a:p>
      </dgm:t>
    </dgm:pt>
    <dgm:pt modelId="{7FE8E4B9-8A23-4791-9B27-38B5710938CA}" type="parTrans" cxnId="{BB3A2638-7EC9-484D-B0D1-A9960D57775F}">
      <dgm:prSet/>
      <dgm:spPr>
        <a:xfrm rot="16216259">
          <a:off x="3406944" y="2441578"/>
          <a:ext cx="571576" cy="584691"/>
        </a:xfrm>
        <a:prstGeom prst="rightArrow">
          <a:avLst>
            <a:gd name="adj1" fmla="val 60000"/>
            <a:gd name="adj2" fmla="val 50000"/>
          </a:avLst>
        </a:prstGeom>
        <a:solidFill>
          <a:srgbClr val="00B0F0"/>
        </a:solidFill>
        <a:ln>
          <a:noFill/>
        </a:ln>
        <a:effectLst/>
      </dgm:spPr>
      <dgm:t>
        <a:bodyPr/>
        <a:lstStyle/>
        <a:p>
          <a:endParaRPr lang="en-US">
            <a:solidFill>
              <a:sysClr val="window" lastClr="FFFFFF"/>
            </a:solidFill>
            <a:latin typeface="Constantia"/>
            <a:ea typeface="+mn-ea"/>
            <a:cs typeface="+mn-cs"/>
          </a:endParaRPr>
        </a:p>
      </dgm:t>
    </dgm:pt>
    <dgm:pt modelId="{C7FA3F94-8752-495D-ACE8-A95DED8746E5}" type="sibTrans" cxnId="{BB3A2638-7EC9-484D-B0D1-A9960D57775F}">
      <dgm:prSet/>
      <dgm:spPr/>
      <dgm:t>
        <a:bodyPr/>
        <a:lstStyle/>
        <a:p>
          <a:endParaRPr lang="en-US"/>
        </a:p>
      </dgm:t>
    </dgm:pt>
    <dgm:pt modelId="{A241EB97-6046-41DA-8AB9-5A5E4174C1AB}">
      <dgm:prSet/>
      <dgm:spPr/>
      <dgm:t>
        <a:bodyPr/>
        <a:lstStyle/>
        <a:p>
          <a:endParaRPr lang="en-US" dirty="0"/>
        </a:p>
      </dgm:t>
    </dgm:pt>
    <dgm:pt modelId="{B25E18DD-03CF-4101-B076-15FB56F54E28}" type="parTrans" cxnId="{15A99953-4979-4426-A71D-190B4A5B672C}">
      <dgm:prSet/>
      <dgm:spPr/>
      <dgm:t>
        <a:bodyPr/>
        <a:lstStyle/>
        <a:p>
          <a:endParaRPr lang="en-US"/>
        </a:p>
      </dgm:t>
    </dgm:pt>
    <dgm:pt modelId="{6A5B3A4C-297D-4733-A70E-9FEED5D7F0A0}" type="sibTrans" cxnId="{15A99953-4979-4426-A71D-190B4A5B672C}">
      <dgm:prSet/>
      <dgm:spPr/>
      <dgm:t>
        <a:bodyPr/>
        <a:lstStyle/>
        <a:p>
          <a:endParaRPr lang="en-US"/>
        </a:p>
      </dgm:t>
    </dgm:pt>
    <dgm:pt modelId="{CB74F732-333F-4621-8B53-F6AB59B2AE75}">
      <dgm:prSet/>
      <dgm:spPr/>
      <dgm:t>
        <a:bodyPr/>
        <a:lstStyle/>
        <a:p>
          <a:endParaRPr lang="en-US" dirty="0"/>
        </a:p>
      </dgm:t>
    </dgm:pt>
    <dgm:pt modelId="{F59DBFA6-7960-45BD-884F-38956FEED2A9}" type="parTrans" cxnId="{6725FC72-BBC5-4F17-B27E-82AF49B59E02}">
      <dgm:prSet/>
      <dgm:spPr/>
      <dgm:t>
        <a:bodyPr/>
        <a:lstStyle/>
        <a:p>
          <a:endParaRPr lang="en-US"/>
        </a:p>
      </dgm:t>
    </dgm:pt>
    <dgm:pt modelId="{18C9C0F0-7A6F-4143-B8FD-0DCAA3E9C9B0}" type="sibTrans" cxnId="{6725FC72-BBC5-4F17-B27E-82AF49B59E02}">
      <dgm:prSet/>
      <dgm:spPr/>
      <dgm:t>
        <a:bodyPr/>
        <a:lstStyle/>
        <a:p>
          <a:endParaRPr lang="en-US"/>
        </a:p>
      </dgm:t>
    </dgm:pt>
    <dgm:pt modelId="{A4A2F5EC-6475-4412-A2DD-730DF51FA6C6}">
      <dgm:prSet/>
      <dgm:spPr/>
      <dgm:t>
        <a:bodyPr/>
        <a:lstStyle/>
        <a:p>
          <a:endParaRPr lang="en-US" dirty="0"/>
        </a:p>
      </dgm:t>
    </dgm:pt>
    <dgm:pt modelId="{A39B921B-7BC0-406F-911A-AFBD9C47410F}" type="parTrans" cxnId="{C4541C59-1857-4EE4-B243-ACD752989901}">
      <dgm:prSet/>
      <dgm:spPr/>
      <dgm:t>
        <a:bodyPr/>
        <a:lstStyle/>
        <a:p>
          <a:endParaRPr lang="en-US"/>
        </a:p>
      </dgm:t>
    </dgm:pt>
    <dgm:pt modelId="{A45804B9-A777-44E3-AC1E-7082BD6390F0}" type="sibTrans" cxnId="{C4541C59-1857-4EE4-B243-ACD752989901}">
      <dgm:prSet/>
      <dgm:spPr/>
      <dgm:t>
        <a:bodyPr/>
        <a:lstStyle/>
        <a:p>
          <a:endParaRPr lang="en-US"/>
        </a:p>
      </dgm:t>
    </dgm:pt>
    <dgm:pt modelId="{9D338F2C-55FD-45D0-B98C-626C3233801C}">
      <dgm:prSet/>
      <dgm:spPr/>
      <dgm:t>
        <a:bodyPr/>
        <a:lstStyle/>
        <a:p>
          <a:endParaRPr lang="en-US" dirty="0"/>
        </a:p>
      </dgm:t>
    </dgm:pt>
    <dgm:pt modelId="{0F3D7B3C-D5E9-42FD-98A4-7505ECADED2D}" type="parTrans" cxnId="{59121A67-2C90-4BA1-83DF-8E92CAB90D14}">
      <dgm:prSet/>
      <dgm:spPr/>
      <dgm:t>
        <a:bodyPr/>
        <a:lstStyle/>
        <a:p>
          <a:endParaRPr lang="en-US"/>
        </a:p>
      </dgm:t>
    </dgm:pt>
    <dgm:pt modelId="{4FB41956-FBAD-4DEB-8B3D-43039DA2A2D4}" type="sibTrans" cxnId="{59121A67-2C90-4BA1-83DF-8E92CAB90D14}">
      <dgm:prSet/>
      <dgm:spPr/>
      <dgm:t>
        <a:bodyPr/>
        <a:lstStyle/>
        <a:p>
          <a:endParaRPr lang="en-US"/>
        </a:p>
      </dgm:t>
    </dgm:pt>
    <dgm:pt modelId="{DFC7708B-E914-4F74-93CF-0D779A27CD8D}">
      <dgm:prSet/>
      <dgm:spPr>
        <a:xfrm>
          <a:off x="4937437" y="3946398"/>
          <a:ext cx="2149601" cy="2149601"/>
        </a:xfrm>
        <a:prstGeom prst="ellipse">
          <a:avLst/>
        </a:prstGeom>
        <a:solidFill>
          <a:srgbClr val="92D050"/>
        </a:solidFill>
        <a:ln w="25400" cap="flat" cmpd="sng" algn="ctr">
          <a:solidFill>
            <a:sysClr val="window" lastClr="FFFFFF">
              <a:hueOff val="0"/>
              <a:satOff val="0"/>
              <a:lumOff val="0"/>
              <a:alphaOff val="0"/>
            </a:sysClr>
          </a:solidFill>
          <a:prstDash val="solid"/>
        </a:ln>
        <a:effectLst/>
      </dgm:spPr>
      <dgm:t>
        <a:bodyPr/>
        <a:lstStyle/>
        <a:p>
          <a:r>
            <a:rPr lang="fa-IR" b="1" dirty="0" smtClean="0">
              <a:solidFill>
                <a:sysClr val="windowText" lastClr="000000"/>
              </a:solidFill>
              <a:latin typeface="Constantia"/>
              <a:ea typeface="+mn-ea"/>
              <a:cs typeface="+mn-cs"/>
            </a:rPr>
            <a:t>با برانکار یا  صندلی منتقل شود</a:t>
          </a:r>
          <a:endParaRPr lang="en-US" b="1" dirty="0">
            <a:solidFill>
              <a:sysClr val="windowText" lastClr="000000"/>
            </a:solidFill>
            <a:latin typeface="Constantia"/>
            <a:ea typeface="+mn-ea"/>
            <a:cs typeface="+mn-cs"/>
          </a:endParaRPr>
        </a:p>
      </dgm:t>
    </dgm:pt>
    <dgm:pt modelId="{FD7E7282-70BE-4FD3-8AA5-B9229C5C6E94}" type="parTrans" cxnId="{90F8B07D-B7A9-4FE9-A89D-12F2B1C55E7F}">
      <dgm:prSet/>
      <dgm:spPr>
        <a:xfrm rot="1697193">
          <a:off x="4608496" y="4064203"/>
          <a:ext cx="337312" cy="584691"/>
        </a:xfrm>
        <a:prstGeom prst="rightArrow">
          <a:avLst>
            <a:gd name="adj1" fmla="val 60000"/>
            <a:gd name="adj2" fmla="val 50000"/>
          </a:avLst>
        </a:prstGeom>
        <a:solidFill>
          <a:srgbClr val="FFC000"/>
        </a:solidFill>
        <a:ln>
          <a:noFill/>
        </a:ln>
        <a:effectLst/>
      </dgm:spPr>
      <dgm:t>
        <a:bodyPr/>
        <a:lstStyle/>
        <a:p>
          <a:endParaRPr lang="en-US">
            <a:solidFill>
              <a:sysClr val="window" lastClr="FFFFFF"/>
            </a:solidFill>
            <a:latin typeface="Constantia"/>
            <a:ea typeface="+mn-ea"/>
            <a:cs typeface="+mn-cs"/>
          </a:endParaRPr>
        </a:p>
      </dgm:t>
    </dgm:pt>
    <dgm:pt modelId="{7A6E261A-2408-476C-B481-88A8627EDDFA}" type="sibTrans" cxnId="{90F8B07D-B7A9-4FE9-A89D-12F2B1C55E7F}">
      <dgm:prSet/>
      <dgm:spPr/>
      <dgm:t>
        <a:bodyPr/>
        <a:lstStyle/>
        <a:p>
          <a:endParaRPr lang="en-US"/>
        </a:p>
      </dgm:t>
    </dgm:pt>
    <dgm:pt modelId="{F63B1057-B93F-40C0-AE31-A9BC7EDE500D}">
      <dgm:prSet/>
      <dgm:spPr>
        <a:xfrm>
          <a:off x="384126" y="3943296"/>
          <a:ext cx="2149601" cy="2149601"/>
        </a:xfrm>
        <a:prstGeom prst="ellipse">
          <a:avLst/>
        </a:prstGeom>
        <a:solidFill>
          <a:srgbClr val="92D050"/>
        </a:solidFill>
        <a:ln w="25400" cap="flat" cmpd="sng" algn="ctr">
          <a:solidFill>
            <a:sysClr val="window" lastClr="FFFFFF">
              <a:hueOff val="0"/>
              <a:satOff val="0"/>
              <a:lumOff val="0"/>
              <a:alphaOff val="0"/>
            </a:sysClr>
          </a:solidFill>
          <a:prstDash val="solid"/>
        </a:ln>
        <a:effectLst/>
      </dgm:spPr>
      <dgm:t>
        <a:bodyPr/>
        <a:lstStyle/>
        <a:p>
          <a:r>
            <a:rPr lang="fa-IR" b="1" dirty="0" smtClean="0">
              <a:solidFill>
                <a:sysClr val="windowText" lastClr="000000"/>
              </a:solidFill>
              <a:latin typeface="Constantia"/>
              <a:ea typeface="+mn-ea"/>
              <a:cs typeface="+mn-cs"/>
            </a:rPr>
            <a:t>بیمار حرکتی نباید انجام دهد</a:t>
          </a:r>
          <a:endParaRPr lang="en-US" b="1" dirty="0">
            <a:solidFill>
              <a:sysClr val="windowText" lastClr="000000"/>
            </a:solidFill>
            <a:latin typeface="Constantia"/>
            <a:ea typeface="+mn-ea"/>
            <a:cs typeface="+mn-cs"/>
          </a:endParaRPr>
        </a:p>
      </dgm:t>
    </dgm:pt>
    <dgm:pt modelId="{487826BC-BC44-410D-B826-8208AC9B3187}" type="parTrans" cxnId="{CDF6A3EA-3807-434C-9A2E-D679CEB6E16E}">
      <dgm:prSet/>
      <dgm:spPr>
        <a:xfrm rot="9087978">
          <a:off x="2517987" y="4061671"/>
          <a:ext cx="324618" cy="584691"/>
        </a:xfrm>
        <a:prstGeom prst="rightArrow">
          <a:avLst>
            <a:gd name="adj1" fmla="val 60000"/>
            <a:gd name="adj2" fmla="val 50000"/>
          </a:avLst>
        </a:prstGeom>
        <a:solidFill>
          <a:srgbClr val="0F6FC6">
            <a:tint val="60000"/>
            <a:hueOff val="0"/>
            <a:satOff val="0"/>
            <a:lumOff val="0"/>
            <a:alphaOff val="0"/>
          </a:srgbClr>
        </a:solidFill>
        <a:ln>
          <a:noFill/>
        </a:ln>
        <a:effectLst/>
      </dgm:spPr>
      <dgm:t>
        <a:bodyPr/>
        <a:lstStyle/>
        <a:p>
          <a:endParaRPr lang="en-US">
            <a:solidFill>
              <a:sysClr val="window" lastClr="FFFFFF"/>
            </a:solidFill>
            <a:latin typeface="Constantia"/>
            <a:ea typeface="+mn-ea"/>
            <a:cs typeface="+mn-cs"/>
          </a:endParaRPr>
        </a:p>
      </dgm:t>
    </dgm:pt>
    <dgm:pt modelId="{D50B5DB3-F9F8-47E2-8BCC-C1D7812049A4}" type="sibTrans" cxnId="{CDF6A3EA-3807-434C-9A2E-D679CEB6E16E}">
      <dgm:prSet/>
      <dgm:spPr/>
      <dgm:t>
        <a:bodyPr/>
        <a:lstStyle/>
        <a:p>
          <a:endParaRPr lang="en-US"/>
        </a:p>
      </dgm:t>
    </dgm:pt>
    <dgm:pt modelId="{A51E24D6-1502-4DDA-B093-6D4D54A52E1F}" type="pres">
      <dgm:prSet presAssocID="{654D7DBC-8B36-46EB-8FC5-BE55F28A2628}" presName="Name0" presStyleCnt="0">
        <dgm:presLayoutVars>
          <dgm:chMax val="1"/>
          <dgm:dir/>
          <dgm:animLvl val="ctr"/>
          <dgm:resizeHandles val="exact"/>
        </dgm:presLayoutVars>
      </dgm:prSet>
      <dgm:spPr/>
      <dgm:t>
        <a:bodyPr/>
        <a:lstStyle/>
        <a:p>
          <a:endParaRPr lang="en-US"/>
        </a:p>
      </dgm:t>
    </dgm:pt>
    <dgm:pt modelId="{F9CC929C-501B-4EE5-A298-6A69C2B9C64A}" type="pres">
      <dgm:prSet presAssocID="{BABE22B7-0E34-4689-879B-26E2F80997A0}" presName="centerShape" presStyleLbl="node0" presStyleIdx="0" presStyleCnt="1" custScaleX="139790" custScaleY="64785" custLinFactNeighborX="-244" custLinFactNeighborY="1589"/>
      <dgm:spPr/>
      <dgm:t>
        <a:bodyPr/>
        <a:lstStyle/>
        <a:p>
          <a:endParaRPr lang="en-US"/>
        </a:p>
      </dgm:t>
    </dgm:pt>
    <dgm:pt modelId="{6D1B491F-E8F9-4985-BA79-4A459797B8A2}" type="pres">
      <dgm:prSet presAssocID="{7FE8E4B9-8A23-4791-9B27-38B5710938CA}" presName="parTrans" presStyleLbl="sibTrans2D1" presStyleIdx="0" presStyleCnt="3" custLinFactNeighborX="-5836" custLinFactNeighborY="4418"/>
      <dgm:spPr/>
      <dgm:t>
        <a:bodyPr/>
        <a:lstStyle/>
        <a:p>
          <a:endParaRPr lang="en-US"/>
        </a:p>
      </dgm:t>
    </dgm:pt>
    <dgm:pt modelId="{60917E20-B3C0-41ED-9335-95EE537FF215}" type="pres">
      <dgm:prSet presAssocID="{7FE8E4B9-8A23-4791-9B27-38B5710938CA}" presName="connectorText" presStyleLbl="sibTrans2D1" presStyleIdx="0" presStyleCnt="3"/>
      <dgm:spPr/>
      <dgm:t>
        <a:bodyPr/>
        <a:lstStyle/>
        <a:p>
          <a:endParaRPr lang="en-US"/>
        </a:p>
      </dgm:t>
    </dgm:pt>
    <dgm:pt modelId="{CF78424F-C331-4BEA-98AA-AEF0A53301A4}" type="pres">
      <dgm:prSet presAssocID="{56D0DE5A-FD1D-48B5-A64A-7A3AB70F3995}" presName="node" presStyleLbl="node1" presStyleIdx="0" presStyleCnt="3" custScaleX="165190">
        <dgm:presLayoutVars>
          <dgm:bulletEnabled val="1"/>
        </dgm:presLayoutVars>
      </dgm:prSet>
      <dgm:spPr/>
      <dgm:t>
        <a:bodyPr/>
        <a:lstStyle/>
        <a:p>
          <a:endParaRPr lang="en-US"/>
        </a:p>
      </dgm:t>
    </dgm:pt>
    <dgm:pt modelId="{9E957347-936C-4486-B2E2-E65ACECBB1E6}" type="pres">
      <dgm:prSet presAssocID="{FD7E7282-70BE-4FD3-8AA5-B9229C5C6E94}" presName="parTrans" presStyleLbl="sibTrans2D1" presStyleIdx="1" presStyleCnt="3"/>
      <dgm:spPr/>
      <dgm:t>
        <a:bodyPr/>
        <a:lstStyle/>
        <a:p>
          <a:endParaRPr lang="en-US"/>
        </a:p>
      </dgm:t>
    </dgm:pt>
    <dgm:pt modelId="{B5D565BE-483E-4CF5-B697-472ECE60FBDA}" type="pres">
      <dgm:prSet presAssocID="{FD7E7282-70BE-4FD3-8AA5-B9229C5C6E94}" presName="connectorText" presStyleLbl="sibTrans2D1" presStyleIdx="1" presStyleCnt="3"/>
      <dgm:spPr/>
      <dgm:t>
        <a:bodyPr/>
        <a:lstStyle/>
        <a:p>
          <a:endParaRPr lang="en-US"/>
        </a:p>
      </dgm:t>
    </dgm:pt>
    <dgm:pt modelId="{B490DCE0-830B-4D8F-A719-A67AA689A7D9}" type="pres">
      <dgm:prSet presAssocID="{DFC7708B-E914-4F74-93CF-0D779A27CD8D}" presName="node" presStyleLbl="node1" presStyleIdx="1" presStyleCnt="3" custRadScaleRad="100814" custRadScaleInc="1068">
        <dgm:presLayoutVars>
          <dgm:bulletEnabled val="1"/>
        </dgm:presLayoutVars>
      </dgm:prSet>
      <dgm:spPr/>
      <dgm:t>
        <a:bodyPr/>
        <a:lstStyle/>
        <a:p>
          <a:endParaRPr lang="en-US"/>
        </a:p>
      </dgm:t>
    </dgm:pt>
    <dgm:pt modelId="{C5ACE203-EAFB-4D92-B65D-B606F462E039}" type="pres">
      <dgm:prSet presAssocID="{487826BC-BC44-410D-B826-8208AC9B3187}" presName="parTrans" presStyleLbl="sibTrans2D1" presStyleIdx="2" presStyleCnt="3"/>
      <dgm:spPr/>
      <dgm:t>
        <a:bodyPr/>
        <a:lstStyle/>
        <a:p>
          <a:endParaRPr lang="en-US"/>
        </a:p>
      </dgm:t>
    </dgm:pt>
    <dgm:pt modelId="{0BF10623-D787-430D-87B4-C531DF9D7199}" type="pres">
      <dgm:prSet presAssocID="{487826BC-BC44-410D-B826-8208AC9B3187}" presName="connectorText" presStyleLbl="sibTrans2D1" presStyleIdx="2" presStyleCnt="3"/>
      <dgm:spPr/>
      <dgm:t>
        <a:bodyPr/>
        <a:lstStyle/>
        <a:p>
          <a:endParaRPr lang="en-US"/>
        </a:p>
      </dgm:t>
    </dgm:pt>
    <dgm:pt modelId="{4B0E507B-9CB7-4EDB-91F9-3895501AA38A}" type="pres">
      <dgm:prSet presAssocID="{F63B1057-B93F-40C0-AE31-A9BC7EDE500D}" presName="node" presStyleLbl="node1" presStyleIdx="2" presStyleCnt="3">
        <dgm:presLayoutVars>
          <dgm:bulletEnabled val="1"/>
        </dgm:presLayoutVars>
      </dgm:prSet>
      <dgm:spPr/>
      <dgm:t>
        <a:bodyPr/>
        <a:lstStyle/>
        <a:p>
          <a:endParaRPr lang="en-US"/>
        </a:p>
      </dgm:t>
    </dgm:pt>
  </dgm:ptLst>
  <dgm:cxnLst>
    <dgm:cxn modelId="{90F8B07D-B7A9-4FE9-A89D-12F2B1C55E7F}" srcId="{BABE22B7-0E34-4689-879B-26E2F80997A0}" destId="{DFC7708B-E914-4F74-93CF-0D779A27CD8D}" srcOrd="1" destOrd="0" parTransId="{FD7E7282-70BE-4FD3-8AA5-B9229C5C6E94}" sibTransId="{7A6E261A-2408-476C-B481-88A8627EDDFA}"/>
    <dgm:cxn modelId="{BAAD1EFF-9B4C-4C64-AB62-33CF89AC38E8}" type="presOf" srcId="{FD7E7282-70BE-4FD3-8AA5-B9229C5C6E94}" destId="{9E957347-936C-4486-B2E2-E65ACECBB1E6}" srcOrd="0" destOrd="0" presId="urn:microsoft.com/office/officeart/2005/8/layout/radial5"/>
    <dgm:cxn modelId="{1D62423C-4A0D-4CCC-863F-969D99AE30C5}" type="presOf" srcId="{FD7E7282-70BE-4FD3-8AA5-B9229C5C6E94}" destId="{B5D565BE-483E-4CF5-B697-472ECE60FBDA}" srcOrd="1" destOrd="0" presId="urn:microsoft.com/office/officeart/2005/8/layout/radial5"/>
    <dgm:cxn modelId="{FA623AB4-3C47-4693-8470-4E2A9EC7FA77}" type="presOf" srcId="{7FE8E4B9-8A23-4791-9B27-38B5710938CA}" destId="{6D1B491F-E8F9-4985-BA79-4A459797B8A2}" srcOrd="0" destOrd="0" presId="urn:microsoft.com/office/officeart/2005/8/layout/radial5"/>
    <dgm:cxn modelId="{2B5F4A1E-FB97-4052-B54A-756EB50418E1}" type="presOf" srcId="{F63B1057-B93F-40C0-AE31-A9BC7EDE500D}" destId="{4B0E507B-9CB7-4EDB-91F9-3895501AA38A}" srcOrd="0" destOrd="0" presId="urn:microsoft.com/office/officeart/2005/8/layout/radial5"/>
    <dgm:cxn modelId="{C4541C59-1857-4EE4-B243-ACD752989901}" srcId="{654D7DBC-8B36-46EB-8FC5-BE55F28A2628}" destId="{A4A2F5EC-6475-4412-A2DD-730DF51FA6C6}" srcOrd="2" destOrd="0" parTransId="{A39B921B-7BC0-406F-911A-AFBD9C47410F}" sibTransId="{A45804B9-A777-44E3-AC1E-7082BD6390F0}"/>
    <dgm:cxn modelId="{BB3A2638-7EC9-484D-B0D1-A9960D57775F}" srcId="{BABE22B7-0E34-4689-879B-26E2F80997A0}" destId="{56D0DE5A-FD1D-48B5-A64A-7A3AB70F3995}" srcOrd="0" destOrd="0" parTransId="{7FE8E4B9-8A23-4791-9B27-38B5710938CA}" sibTransId="{C7FA3F94-8752-495D-ACE8-A95DED8746E5}"/>
    <dgm:cxn modelId="{6725FC72-BBC5-4F17-B27E-82AF49B59E02}" srcId="{654D7DBC-8B36-46EB-8FC5-BE55F28A2628}" destId="{CB74F732-333F-4621-8B53-F6AB59B2AE75}" srcOrd="3" destOrd="0" parTransId="{F59DBFA6-7960-45BD-884F-38956FEED2A9}" sibTransId="{18C9C0F0-7A6F-4143-B8FD-0DCAA3E9C9B0}"/>
    <dgm:cxn modelId="{59121A67-2C90-4BA1-83DF-8E92CAB90D14}" srcId="{654D7DBC-8B36-46EB-8FC5-BE55F28A2628}" destId="{9D338F2C-55FD-45D0-B98C-626C3233801C}" srcOrd="1" destOrd="0" parTransId="{0F3D7B3C-D5E9-42FD-98A4-7505ECADED2D}" sibTransId="{4FB41956-FBAD-4DEB-8B3D-43039DA2A2D4}"/>
    <dgm:cxn modelId="{E7065E86-3EAE-46DC-AD6B-883B5FD1F700}" srcId="{654D7DBC-8B36-46EB-8FC5-BE55F28A2628}" destId="{BABE22B7-0E34-4689-879B-26E2F80997A0}" srcOrd="0" destOrd="0" parTransId="{6B6B6124-A7EA-4AF8-8D9C-B9D61B09F39D}" sibTransId="{DD409967-DD6E-4DFB-9BCD-E38C3B311599}"/>
    <dgm:cxn modelId="{F9F86DCC-C404-4B61-A48F-BE88BE565A17}" type="presOf" srcId="{56D0DE5A-FD1D-48B5-A64A-7A3AB70F3995}" destId="{CF78424F-C331-4BEA-98AA-AEF0A53301A4}" srcOrd="0" destOrd="0" presId="urn:microsoft.com/office/officeart/2005/8/layout/radial5"/>
    <dgm:cxn modelId="{48BAAD44-F8C0-4424-8B7D-AB964A44A1CC}" type="presOf" srcId="{7FE8E4B9-8A23-4791-9B27-38B5710938CA}" destId="{60917E20-B3C0-41ED-9335-95EE537FF215}" srcOrd="1" destOrd="0" presId="urn:microsoft.com/office/officeart/2005/8/layout/radial5"/>
    <dgm:cxn modelId="{F5502D49-771F-4BAF-9480-8F9EDE32D17A}" type="presOf" srcId="{654D7DBC-8B36-46EB-8FC5-BE55F28A2628}" destId="{A51E24D6-1502-4DDA-B093-6D4D54A52E1F}" srcOrd="0" destOrd="0" presId="urn:microsoft.com/office/officeart/2005/8/layout/radial5"/>
    <dgm:cxn modelId="{CDF6A3EA-3807-434C-9A2E-D679CEB6E16E}" srcId="{BABE22B7-0E34-4689-879B-26E2F80997A0}" destId="{F63B1057-B93F-40C0-AE31-A9BC7EDE500D}" srcOrd="2" destOrd="0" parTransId="{487826BC-BC44-410D-B826-8208AC9B3187}" sibTransId="{D50B5DB3-F9F8-47E2-8BCC-C1D7812049A4}"/>
    <dgm:cxn modelId="{15A99953-4979-4426-A71D-190B4A5B672C}" srcId="{654D7DBC-8B36-46EB-8FC5-BE55F28A2628}" destId="{A241EB97-6046-41DA-8AB9-5A5E4174C1AB}" srcOrd="4" destOrd="0" parTransId="{B25E18DD-03CF-4101-B076-15FB56F54E28}" sibTransId="{6A5B3A4C-297D-4733-A70E-9FEED5D7F0A0}"/>
    <dgm:cxn modelId="{0CEA542C-F0E3-4707-B63B-598B90599333}" type="presOf" srcId="{DFC7708B-E914-4F74-93CF-0D779A27CD8D}" destId="{B490DCE0-830B-4D8F-A719-A67AA689A7D9}" srcOrd="0" destOrd="0" presId="urn:microsoft.com/office/officeart/2005/8/layout/radial5"/>
    <dgm:cxn modelId="{AEA9B21C-0E4C-42C1-B310-5B2A574C44AC}" type="presOf" srcId="{487826BC-BC44-410D-B826-8208AC9B3187}" destId="{0BF10623-D787-430D-87B4-C531DF9D7199}" srcOrd="1" destOrd="0" presId="urn:microsoft.com/office/officeart/2005/8/layout/radial5"/>
    <dgm:cxn modelId="{1AEE4B81-2DFE-4240-80D5-FE36274B1F8F}" type="presOf" srcId="{BABE22B7-0E34-4689-879B-26E2F80997A0}" destId="{F9CC929C-501B-4EE5-A298-6A69C2B9C64A}" srcOrd="0" destOrd="0" presId="urn:microsoft.com/office/officeart/2005/8/layout/radial5"/>
    <dgm:cxn modelId="{66EA41AE-2ABB-4FFD-8BDA-F42D384EDB6E}" type="presOf" srcId="{487826BC-BC44-410D-B826-8208AC9B3187}" destId="{C5ACE203-EAFB-4D92-B65D-B606F462E039}" srcOrd="0" destOrd="0" presId="urn:microsoft.com/office/officeart/2005/8/layout/radial5"/>
    <dgm:cxn modelId="{8415B5C7-5B50-4473-AB5E-1C8DC6BC4F71}" type="presParOf" srcId="{A51E24D6-1502-4DDA-B093-6D4D54A52E1F}" destId="{F9CC929C-501B-4EE5-A298-6A69C2B9C64A}" srcOrd="0" destOrd="0" presId="urn:microsoft.com/office/officeart/2005/8/layout/radial5"/>
    <dgm:cxn modelId="{353241D5-608A-4376-A0F5-05015274CD86}" type="presParOf" srcId="{A51E24D6-1502-4DDA-B093-6D4D54A52E1F}" destId="{6D1B491F-E8F9-4985-BA79-4A459797B8A2}" srcOrd="1" destOrd="0" presId="urn:microsoft.com/office/officeart/2005/8/layout/radial5"/>
    <dgm:cxn modelId="{0ED84CEC-1205-41A9-A7C8-401D6758A795}" type="presParOf" srcId="{6D1B491F-E8F9-4985-BA79-4A459797B8A2}" destId="{60917E20-B3C0-41ED-9335-95EE537FF215}" srcOrd="0" destOrd="0" presId="urn:microsoft.com/office/officeart/2005/8/layout/radial5"/>
    <dgm:cxn modelId="{7CE1A008-980A-437E-96A3-0A2D67B73B61}" type="presParOf" srcId="{A51E24D6-1502-4DDA-B093-6D4D54A52E1F}" destId="{CF78424F-C331-4BEA-98AA-AEF0A53301A4}" srcOrd="2" destOrd="0" presId="urn:microsoft.com/office/officeart/2005/8/layout/radial5"/>
    <dgm:cxn modelId="{D45C3D17-CC16-4BD2-9DAE-4EAE2F84D3F5}" type="presParOf" srcId="{A51E24D6-1502-4DDA-B093-6D4D54A52E1F}" destId="{9E957347-936C-4486-B2E2-E65ACECBB1E6}" srcOrd="3" destOrd="0" presId="urn:microsoft.com/office/officeart/2005/8/layout/radial5"/>
    <dgm:cxn modelId="{37A3BEC9-ABFE-43BC-B492-E4E0DFAA6410}" type="presParOf" srcId="{9E957347-936C-4486-B2E2-E65ACECBB1E6}" destId="{B5D565BE-483E-4CF5-B697-472ECE60FBDA}" srcOrd="0" destOrd="0" presId="urn:microsoft.com/office/officeart/2005/8/layout/radial5"/>
    <dgm:cxn modelId="{3596F3B2-740E-4FB7-A509-548E7B0A7C78}" type="presParOf" srcId="{A51E24D6-1502-4DDA-B093-6D4D54A52E1F}" destId="{B490DCE0-830B-4D8F-A719-A67AA689A7D9}" srcOrd="4" destOrd="0" presId="urn:microsoft.com/office/officeart/2005/8/layout/radial5"/>
    <dgm:cxn modelId="{63FA150F-5B76-4FB4-9A3D-0909C76DC737}" type="presParOf" srcId="{A51E24D6-1502-4DDA-B093-6D4D54A52E1F}" destId="{C5ACE203-EAFB-4D92-B65D-B606F462E039}" srcOrd="5" destOrd="0" presId="urn:microsoft.com/office/officeart/2005/8/layout/radial5"/>
    <dgm:cxn modelId="{44D8E27C-995F-4C87-875A-244666F3F37A}" type="presParOf" srcId="{C5ACE203-EAFB-4D92-B65D-B606F462E039}" destId="{0BF10623-D787-430D-87B4-C531DF9D7199}" srcOrd="0" destOrd="0" presId="urn:microsoft.com/office/officeart/2005/8/layout/radial5"/>
    <dgm:cxn modelId="{04BB178D-4B83-409B-A28C-F3162713ED70}" type="presParOf" srcId="{A51E24D6-1502-4DDA-B093-6D4D54A52E1F}" destId="{4B0E507B-9CB7-4EDB-91F9-3895501AA38A}" srcOrd="6" destOrd="0" presId="urn:microsoft.com/office/officeart/2005/8/layout/radial5"/>
  </dgm:cxnLst>
  <dgm:bg>
    <a:solidFill>
      <a:schemeClr val="tx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54D7DBC-8B36-46EB-8FC5-BE55F28A2628}"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BABE22B7-0E34-4689-879B-26E2F80997A0}">
      <dgm:prSet custT="1"/>
      <dgm:spPr>
        <a:xfrm>
          <a:off x="2602759" y="2600157"/>
          <a:ext cx="2240196" cy="1038208"/>
        </a:xfrm>
        <a:prstGeom prst="ellipse">
          <a:avLst/>
        </a:prstGeom>
        <a:solidFill>
          <a:srgbClr val="FFFF00"/>
        </a:solidFill>
        <a:ln w="25400" cap="flat" cmpd="sng" algn="ctr">
          <a:solidFill>
            <a:sysClr val="window" lastClr="FFFFFF">
              <a:hueOff val="0"/>
              <a:satOff val="0"/>
              <a:lumOff val="0"/>
              <a:alphaOff val="0"/>
            </a:sysClr>
          </a:solidFill>
          <a:prstDash val="solid"/>
        </a:ln>
        <a:effectLst/>
      </dgm:spPr>
      <dgm:t>
        <a:bodyPr/>
        <a:lstStyle/>
        <a:p>
          <a:r>
            <a:rPr lang="fa-IR" sz="1600" b="1" dirty="0" smtClean="0">
              <a:solidFill>
                <a:srgbClr val="FF0000"/>
              </a:solidFill>
              <a:latin typeface="Constantia"/>
              <a:ea typeface="+mn-ea"/>
              <a:cs typeface="B Titr" pitchFamily="2" charset="-78"/>
            </a:rPr>
            <a:t>هدف از درمان </a:t>
          </a:r>
        </a:p>
        <a:p>
          <a:r>
            <a:rPr lang="fa-IR" sz="1600" b="1" dirty="0" smtClean="0">
              <a:solidFill>
                <a:srgbClr val="FF0000"/>
              </a:solidFill>
              <a:latin typeface="Constantia"/>
              <a:ea typeface="+mn-ea"/>
              <a:cs typeface="B Titr" pitchFamily="2" charset="-78"/>
            </a:rPr>
            <a:t>سکته قلبی</a:t>
          </a:r>
          <a:endParaRPr lang="en-US" sz="1600" b="1" dirty="0">
            <a:solidFill>
              <a:srgbClr val="FF0000"/>
            </a:solidFill>
            <a:latin typeface="Constantia"/>
            <a:ea typeface="+mn-ea"/>
            <a:cs typeface="B Titr" pitchFamily="2" charset="-78"/>
          </a:endParaRPr>
        </a:p>
      </dgm:t>
    </dgm:pt>
    <dgm:pt modelId="{6B6B6124-A7EA-4AF8-8D9C-B9D61B09F39D}" type="parTrans" cxnId="{E7065E86-3EAE-46DC-AD6B-883B5FD1F700}">
      <dgm:prSet/>
      <dgm:spPr/>
      <dgm:t>
        <a:bodyPr/>
        <a:lstStyle/>
        <a:p>
          <a:endParaRPr lang="en-US"/>
        </a:p>
      </dgm:t>
    </dgm:pt>
    <dgm:pt modelId="{DD409967-DD6E-4DFB-9BCD-E38C3B311599}" type="sibTrans" cxnId="{E7065E86-3EAE-46DC-AD6B-883B5FD1F700}">
      <dgm:prSet/>
      <dgm:spPr/>
      <dgm:t>
        <a:bodyPr/>
        <a:lstStyle/>
        <a:p>
          <a:endParaRPr lang="en-US"/>
        </a:p>
      </dgm:t>
    </dgm:pt>
    <dgm:pt modelId="{56D0DE5A-FD1D-48B5-A64A-7A3AB70F3995}">
      <dgm:prSet phldrT="[Text]"/>
      <dgm:spPr>
        <a:xfrm>
          <a:off x="2410178" y="4377"/>
          <a:ext cx="2647242" cy="1602544"/>
        </a:xfrm>
        <a:prstGeom prst="ellipse">
          <a:avLst/>
        </a:prstGeom>
        <a:solidFill>
          <a:srgbClr val="FFC000"/>
        </a:solidFill>
        <a:ln w="25400" cap="flat" cmpd="sng" algn="ctr">
          <a:solidFill>
            <a:sysClr val="window" lastClr="FFFFFF">
              <a:hueOff val="0"/>
              <a:satOff val="0"/>
              <a:lumOff val="0"/>
              <a:alphaOff val="0"/>
            </a:sysClr>
          </a:solidFill>
          <a:prstDash val="solid"/>
        </a:ln>
        <a:effectLst/>
      </dgm:spPr>
      <dgm:t>
        <a:bodyPr/>
        <a:lstStyle/>
        <a:p>
          <a:r>
            <a:rPr lang="fa-IR" dirty="0" smtClean="0">
              <a:solidFill>
                <a:sysClr val="window" lastClr="FFFFFF"/>
              </a:solidFill>
              <a:latin typeface="Constantia"/>
              <a:ea typeface="+mn-ea"/>
              <a:cs typeface="B Titr" pitchFamily="2" charset="-78"/>
            </a:rPr>
            <a:t>تسكين درد </a:t>
          </a:r>
          <a:endParaRPr lang="en-US" dirty="0">
            <a:solidFill>
              <a:sysClr val="window" lastClr="FFFFFF"/>
            </a:solidFill>
            <a:latin typeface="Constantia"/>
            <a:ea typeface="+mn-ea"/>
            <a:cs typeface="+mn-cs"/>
          </a:endParaRPr>
        </a:p>
      </dgm:t>
    </dgm:pt>
    <dgm:pt modelId="{7FE8E4B9-8A23-4791-9B27-38B5710938CA}" type="parTrans" cxnId="{BB3A2638-7EC9-484D-B0D1-A9960D57775F}">
      <dgm:prSet/>
      <dgm:spPr>
        <a:xfrm rot="16216259">
          <a:off x="3433657" y="1870076"/>
          <a:ext cx="526423" cy="544864"/>
        </a:xfrm>
        <a:prstGeom prst="rightArrow">
          <a:avLst>
            <a:gd name="adj1" fmla="val 60000"/>
            <a:gd name="adj2" fmla="val 50000"/>
          </a:avLst>
        </a:prstGeom>
        <a:solidFill>
          <a:srgbClr val="00B0F0"/>
        </a:solidFill>
        <a:ln>
          <a:noFill/>
        </a:ln>
        <a:effectLst/>
      </dgm:spPr>
      <dgm:t>
        <a:bodyPr/>
        <a:lstStyle/>
        <a:p>
          <a:endParaRPr lang="en-US">
            <a:solidFill>
              <a:sysClr val="window" lastClr="FFFFFF"/>
            </a:solidFill>
            <a:latin typeface="Constantia"/>
            <a:ea typeface="+mn-ea"/>
            <a:cs typeface="+mn-cs"/>
          </a:endParaRPr>
        </a:p>
      </dgm:t>
    </dgm:pt>
    <dgm:pt modelId="{C7FA3F94-8752-495D-ACE8-A95DED8746E5}" type="sibTrans" cxnId="{BB3A2638-7EC9-484D-B0D1-A9960D57775F}">
      <dgm:prSet/>
      <dgm:spPr/>
      <dgm:t>
        <a:bodyPr/>
        <a:lstStyle/>
        <a:p>
          <a:endParaRPr lang="en-US"/>
        </a:p>
      </dgm:t>
    </dgm:pt>
    <dgm:pt modelId="{A241EB97-6046-41DA-8AB9-5A5E4174C1AB}">
      <dgm:prSet/>
      <dgm:spPr/>
      <dgm:t>
        <a:bodyPr/>
        <a:lstStyle/>
        <a:p>
          <a:endParaRPr lang="en-US" dirty="0"/>
        </a:p>
      </dgm:t>
    </dgm:pt>
    <dgm:pt modelId="{B25E18DD-03CF-4101-B076-15FB56F54E28}" type="parTrans" cxnId="{15A99953-4979-4426-A71D-190B4A5B672C}">
      <dgm:prSet/>
      <dgm:spPr/>
      <dgm:t>
        <a:bodyPr/>
        <a:lstStyle/>
        <a:p>
          <a:endParaRPr lang="en-US"/>
        </a:p>
      </dgm:t>
    </dgm:pt>
    <dgm:pt modelId="{6A5B3A4C-297D-4733-A70E-9FEED5D7F0A0}" type="sibTrans" cxnId="{15A99953-4979-4426-A71D-190B4A5B672C}">
      <dgm:prSet/>
      <dgm:spPr/>
      <dgm:t>
        <a:bodyPr/>
        <a:lstStyle/>
        <a:p>
          <a:endParaRPr lang="en-US"/>
        </a:p>
      </dgm:t>
    </dgm:pt>
    <dgm:pt modelId="{CB74F732-333F-4621-8B53-F6AB59B2AE75}">
      <dgm:prSet/>
      <dgm:spPr/>
      <dgm:t>
        <a:bodyPr/>
        <a:lstStyle/>
        <a:p>
          <a:endParaRPr lang="en-US" dirty="0"/>
        </a:p>
      </dgm:t>
    </dgm:pt>
    <dgm:pt modelId="{F59DBFA6-7960-45BD-884F-38956FEED2A9}" type="parTrans" cxnId="{6725FC72-BBC5-4F17-B27E-82AF49B59E02}">
      <dgm:prSet/>
      <dgm:spPr/>
      <dgm:t>
        <a:bodyPr/>
        <a:lstStyle/>
        <a:p>
          <a:endParaRPr lang="en-US"/>
        </a:p>
      </dgm:t>
    </dgm:pt>
    <dgm:pt modelId="{18C9C0F0-7A6F-4143-B8FD-0DCAA3E9C9B0}" type="sibTrans" cxnId="{6725FC72-BBC5-4F17-B27E-82AF49B59E02}">
      <dgm:prSet/>
      <dgm:spPr/>
      <dgm:t>
        <a:bodyPr/>
        <a:lstStyle/>
        <a:p>
          <a:endParaRPr lang="en-US"/>
        </a:p>
      </dgm:t>
    </dgm:pt>
    <dgm:pt modelId="{A4A2F5EC-6475-4412-A2DD-730DF51FA6C6}">
      <dgm:prSet/>
      <dgm:spPr/>
      <dgm:t>
        <a:bodyPr/>
        <a:lstStyle/>
        <a:p>
          <a:endParaRPr lang="en-US" dirty="0"/>
        </a:p>
      </dgm:t>
    </dgm:pt>
    <dgm:pt modelId="{A39B921B-7BC0-406F-911A-AFBD9C47410F}" type="parTrans" cxnId="{C4541C59-1857-4EE4-B243-ACD752989901}">
      <dgm:prSet/>
      <dgm:spPr/>
      <dgm:t>
        <a:bodyPr/>
        <a:lstStyle/>
        <a:p>
          <a:endParaRPr lang="en-US"/>
        </a:p>
      </dgm:t>
    </dgm:pt>
    <dgm:pt modelId="{A45804B9-A777-44E3-AC1E-7082BD6390F0}" type="sibTrans" cxnId="{C4541C59-1857-4EE4-B243-ACD752989901}">
      <dgm:prSet/>
      <dgm:spPr/>
      <dgm:t>
        <a:bodyPr/>
        <a:lstStyle/>
        <a:p>
          <a:endParaRPr lang="en-US"/>
        </a:p>
      </dgm:t>
    </dgm:pt>
    <dgm:pt modelId="{9D338F2C-55FD-45D0-B98C-626C3233801C}">
      <dgm:prSet/>
      <dgm:spPr/>
      <dgm:t>
        <a:bodyPr/>
        <a:lstStyle/>
        <a:p>
          <a:endParaRPr lang="en-US" dirty="0"/>
        </a:p>
      </dgm:t>
    </dgm:pt>
    <dgm:pt modelId="{0F3D7B3C-D5E9-42FD-98A4-7505ECADED2D}" type="parTrans" cxnId="{59121A67-2C90-4BA1-83DF-8E92CAB90D14}">
      <dgm:prSet/>
      <dgm:spPr/>
      <dgm:t>
        <a:bodyPr/>
        <a:lstStyle/>
        <a:p>
          <a:endParaRPr lang="en-US"/>
        </a:p>
      </dgm:t>
    </dgm:pt>
    <dgm:pt modelId="{4FB41956-FBAD-4DEB-8B3D-43039DA2A2D4}" type="sibTrans" cxnId="{59121A67-2C90-4BA1-83DF-8E92CAB90D14}">
      <dgm:prSet/>
      <dgm:spPr/>
      <dgm:t>
        <a:bodyPr/>
        <a:lstStyle/>
        <a:p>
          <a:endParaRPr lang="en-US"/>
        </a:p>
      </dgm:t>
    </dgm:pt>
    <dgm:pt modelId="{DFC7708B-E914-4F74-93CF-0D779A27CD8D}">
      <dgm:prSet/>
      <dgm:spPr>
        <a:xfrm>
          <a:off x="5193051" y="2265689"/>
          <a:ext cx="1602544" cy="1602544"/>
        </a:xfrm>
        <a:prstGeom prst="ellipse">
          <a:avLst/>
        </a:prstGeom>
        <a:solidFill>
          <a:srgbClr val="92D050"/>
        </a:solidFill>
        <a:ln w="25400" cap="flat" cmpd="sng" algn="ctr">
          <a:solidFill>
            <a:sysClr val="window" lastClr="FFFFFF">
              <a:hueOff val="0"/>
              <a:satOff val="0"/>
              <a:lumOff val="0"/>
              <a:alphaOff val="0"/>
            </a:sysClr>
          </a:solidFill>
          <a:prstDash val="solid"/>
        </a:ln>
        <a:effectLst/>
      </dgm:spPr>
      <dgm:t>
        <a:bodyPr/>
        <a:lstStyle/>
        <a:p>
          <a:r>
            <a:rPr lang="fa-IR" b="1" dirty="0" smtClean="0">
              <a:solidFill>
                <a:sysClr val="windowText" lastClr="000000"/>
              </a:solidFill>
              <a:latin typeface="Constantia"/>
              <a:ea typeface="+mn-ea"/>
              <a:cs typeface="+mn-cs"/>
            </a:rPr>
            <a:t>پیشگیری از مرگ بیمار</a:t>
          </a:r>
          <a:endParaRPr lang="en-US" b="1" dirty="0">
            <a:solidFill>
              <a:sysClr val="windowText" lastClr="000000"/>
            </a:solidFill>
            <a:latin typeface="Constantia"/>
            <a:ea typeface="+mn-ea"/>
            <a:cs typeface="+mn-cs"/>
          </a:endParaRPr>
        </a:p>
      </dgm:t>
    </dgm:pt>
    <dgm:pt modelId="{FD7E7282-70BE-4FD3-8AA5-B9229C5C6E94}" type="parTrans" cxnId="{90F8B07D-B7A9-4FE9-A89D-12F2B1C55E7F}">
      <dgm:prSet/>
      <dgm:spPr>
        <a:xfrm rot="21520861">
          <a:off x="4918922" y="2817143"/>
          <a:ext cx="186444" cy="544864"/>
        </a:xfrm>
        <a:prstGeom prst="rightArrow">
          <a:avLst>
            <a:gd name="adj1" fmla="val 60000"/>
            <a:gd name="adj2" fmla="val 50000"/>
          </a:avLst>
        </a:prstGeom>
        <a:solidFill>
          <a:srgbClr val="FFC000"/>
        </a:solidFill>
        <a:ln>
          <a:noFill/>
        </a:ln>
        <a:effectLst/>
      </dgm:spPr>
      <dgm:t>
        <a:bodyPr/>
        <a:lstStyle/>
        <a:p>
          <a:endParaRPr lang="en-US">
            <a:solidFill>
              <a:sysClr val="window" lastClr="FFFFFF"/>
            </a:solidFill>
            <a:latin typeface="Constantia"/>
            <a:ea typeface="+mn-ea"/>
            <a:cs typeface="+mn-cs"/>
          </a:endParaRPr>
        </a:p>
      </dgm:t>
    </dgm:pt>
    <dgm:pt modelId="{7A6E261A-2408-476C-B481-88A8627EDDFA}" type="sibTrans" cxnId="{90F8B07D-B7A9-4FE9-A89D-12F2B1C55E7F}">
      <dgm:prSet/>
      <dgm:spPr/>
      <dgm:t>
        <a:bodyPr/>
        <a:lstStyle/>
        <a:p>
          <a:endParaRPr lang="en-US"/>
        </a:p>
      </dgm:t>
    </dgm:pt>
    <dgm:pt modelId="{F63B1057-B93F-40C0-AE31-A9BC7EDE500D}">
      <dgm:prSet/>
      <dgm:spPr>
        <a:xfrm>
          <a:off x="3080945" y="4493455"/>
          <a:ext cx="1602544" cy="1602544"/>
        </a:xfrm>
        <a:prstGeom prst="ellipse">
          <a:avLst/>
        </a:prstGeom>
        <a:solidFill>
          <a:srgbClr val="92D050"/>
        </a:solidFill>
        <a:ln w="25400" cap="flat" cmpd="sng" algn="ctr">
          <a:solidFill>
            <a:sysClr val="window" lastClr="FFFFFF">
              <a:hueOff val="0"/>
              <a:satOff val="0"/>
              <a:lumOff val="0"/>
              <a:alphaOff val="0"/>
            </a:sysClr>
          </a:solidFill>
          <a:prstDash val="solid"/>
        </a:ln>
        <a:effectLst/>
      </dgm:spPr>
      <dgm:t>
        <a:bodyPr/>
        <a:lstStyle/>
        <a:p>
          <a:r>
            <a:rPr lang="fa-IR" dirty="0" smtClean="0">
              <a:solidFill>
                <a:sysClr val="window" lastClr="FFFFFF"/>
              </a:solidFill>
              <a:latin typeface="Constantia"/>
              <a:ea typeface="+mn-ea"/>
              <a:cs typeface="B Titr" pitchFamily="2" charset="-78"/>
            </a:rPr>
            <a:t>پيشگيري از بروزسكته مجدد</a:t>
          </a:r>
          <a:endParaRPr lang="en-US" b="1" dirty="0">
            <a:solidFill>
              <a:sysClr val="windowText" lastClr="000000"/>
            </a:solidFill>
            <a:latin typeface="Constantia"/>
            <a:ea typeface="+mn-ea"/>
            <a:cs typeface="+mn-cs"/>
          </a:endParaRPr>
        </a:p>
      </dgm:t>
    </dgm:pt>
    <dgm:pt modelId="{487826BC-BC44-410D-B826-8208AC9B3187}" type="parTrans" cxnId="{CDF6A3EA-3807-434C-9A2E-D679CEB6E16E}">
      <dgm:prSet/>
      <dgm:spPr>
        <a:xfrm rot="5148622">
          <a:off x="3563473" y="3781536"/>
          <a:ext cx="455708" cy="544864"/>
        </a:xfrm>
        <a:prstGeom prst="rightArrow">
          <a:avLst>
            <a:gd name="adj1" fmla="val 60000"/>
            <a:gd name="adj2" fmla="val 50000"/>
          </a:avLst>
        </a:prstGeom>
        <a:solidFill>
          <a:srgbClr val="0F6FC6">
            <a:tint val="60000"/>
            <a:hueOff val="0"/>
            <a:satOff val="0"/>
            <a:lumOff val="0"/>
            <a:alphaOff val="0"/>
          </a:srgbClr>
        </a:solidFill>
        <a:ln>
          <a:noFill/>
        </a:ln>
        <a:effectLst/>
      </dgm:spPr>
      <dgm:t>
        <a:bodyPr/>
        <a:lstStyle/>
        <a:p>
          <a:endParaRPr lang="en-US">
            <a:solidFill>
              <a:sysClr val="window" lastClr="FFFFFF"/>
            </a:solidFill>
            <a:latin typeface="Constantia"/>
            <a:ea typeface="+mn-ea"/>
            <a:cs typeface="+mn-cs"/>
          </a:endParaRPr>
        </a:p>
      </dgm:t>
    </dgm:pt>
    <dgm:pt modelId="{D50B5DB3-F9F8-47E2-8BCC-C1D7812049A4}" type="sibTrans" cxnId="{CDF6A3EA-3807-434C-9A2E-D679CEB6E16E}">
      <dgm:prSet/>
      <dgm:spPr/>
      <dgm:t>
        <a:bodyPr/>
        <a:lstStyle/>
        <a:p>
          <a:endParaRPr lang="en-US"/>
        </a:p>
      </dgm:t>
    </dgm:pt>
    <dgm:pt modelId="{CB103C5F-A797-45B6-87FD-A82A4377EFBE}">
      <dgm:prSet/>
      <dgm:spPr>
        <a:xfrm>
          <a:off x="690177" y="2246727"/>
          <a:ext cx="1602544" cy="1602544"/>
        </a:xfrm>
        <a:prstGeom prst="ellipse">
          <a:avLst/>
        </a:prstGeom>
        <a:solidFill>
          <a:srgbClr val="0F6F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a-IR" smtClean="0">
              <a:solidFill>
                <a:sysClr val="window" lastClr="FFFFFF"/>
              </a:solidFill>
              <a:latin typeface="Constantia"/>
              <a:ea typeface="+mn-ea"/>
              <a:cs typeface="B Titr" pitchFamily="2" charset="-78"/>
            </a:rPr>
            <a:t>حفظ عملكرد عضله قلب</a:t>
          </a:r>
          <a:endParaRPr lang="en-US">
            <a:solidFill>
              <a:sysClr val="window" lastClr="FFFFFF"/>
            </a:solidFill>
            <a:latin typeface="Constantia"/>
            <a:ea typeface="+mn-ea"/>
            <a:cs typeface="+mn-cs"/>
          </a:endParaRPr>
        </a:p>
      </dgm:t>
    </dgm:pt>
    <dgm:pt modelId="{405B78C9-F52F-461B-B949-FE82B1EF6BD5}" type="parTrans" cxnId="{7BD981DC-6151-4D9F-BBB4-4EFE731DDDAB}">
      <dgm:prSet/>
      <dgm:spPr>
        <a:xfrm rot="10909750">
          <a:off x="2370544" y="2806293"/>
          <a:ext cx="166025" cy="544864"/>
        </a:xfrm>
        <a:prstGeom prst="rightArrow">
          <a:avLst>
            <a:gd name="adj1" fmla="val 60000"/>
            <a:gd name="adj2" fmla="val 50000"/>
          </a:avLst>
        </a:prstGeom>
        <a:solidFill>
          <a:srgbClr val="0F6FC6">
            <a:tint val="60000"/>
            <a:hueOff val="0"/>
            <a:satOff val="0"/>
            <a:lumOff val="0"/>
            <a:alphaOff val="0"/>
          </a:srgbClr>
        </a:solidFill>
        <a:ln>
          <a:noFill/>
        </a:ln>
        <a:effectLst/>
      </dgm:spPr>
      <dgm:t>
        <a:bodyPr/>
        <a:lstStyle/>
        <a:p>
          <a:endParaRPr lang="en-US">
            <a:solidFill>
              <a:sysClr val="window" lastClr="FFFFFF"/>
            </a:solidFill>
            <a:latin typeface="Constantia"/>
            <a:ea typeface="+mn-ea"/>
            <a:cs typeface="+mn-cs"/>
          </a:endParaRPr>
        </a:p>
      </dgm:t>
    </dgm:pt>
    <dgm:pt modelId="{27BD7530-5C87-456C-988C-4AB0C23BB480}" type="sibTrans" cxnId="{7BD981DC-6151-4D9F-BBB4-4EFE731DDDAB}">
      <dgm:prSet/>
      <dgm:spPr/>
      <dgm:t>
        <a:bodyPr/>
        <a:lstStyle/>
        <a:p>
          <a:endParaRPr lang="en-US"/>
        </a:p>
      </dgm:t>
    </dgm:pt>
    <dgm:pt modelId="{A51E24D6-1502-4DDA-B093-6D4D54A52E1F}" type="pres">
      <dgm:prSet presAssocID="{654D7DBC-8B36-46EB-8FC5-BE55F28A2628}" presName="Name0" presStyleCnt="0">
        <dgm:presLayoutVars>
          <dgm:chMax val="1"/>
          <dgm:dir/>
          <dgm:animLvl val="ctr"/>
          <dgm:resizeHandles val="exact"/>
        </dgm:presLayoutVars>
      </dgm:prSet>
      <dgm:spPr/>
      <dgm:t>
        <a:bodyPr/>
        <a:lstStyle/>
        <a:p>
          <a:endParaRPr lang="en-US"/>
        </a:p>
      </dgm:t>
    </dgm:pt>
    <dgm:pt modelId="{F9CC929C-501B-4EE5-A298-6A69C2B9C64A}" type="pres">
      <dgm:prSet presAssocID="{BABE22B7-0E34-4689-879B-26E2F80997A0}" presName="centerShape" presStyleLbl="node0" presStyleIdx="0" presStyleCnt="1" custScaleX="139790" custScaleY="64785" custLinFactNeighborX="-244" custLinFactNeighborY="1589"/>
      <dgm:spPr/>
      <dgm:t>
        <a:bodyPr/>
        <a:lstStyle/>
        <a:p>
          <a:endParaRPr lang="en-US"/>
        </a:p>
      </dgm:t>
    </dgm:pt>
    <dgm:pt modelId="{6D1B491F-E8F9-4985-BA79-4A459797B8A2}" type="pres">
      <dgm:prSet presAssocID="{7FE8E4B9-8A23-4791-9B27-38B5710938CA}" presName="parTrans" presStyleLbl="sibTrans2D1" presStyleIdx="0" presStyleCnt="4" custLinFactNeighborX="-5836" custLinFactNeighborY="4418"/>
      <dgm:spPr/>
      <dgm:t>
        <a:bodyPr/>
        <a:lstStyle/>
        <a:p>
          <a:endParaRPr lang="en-US"/>
        </a:p>
      </dgm:t>
    </dgm:pt>
    <dgm:pt modelId="{60917E20-B3C0-41ED-9335-95EE537FF215}" type="pres">
      <dgm:prSet presAssocID="{7FE8E4B9-8A23-4791-9B27-38B5710938CA}" presName="connectorText" presStyleLbl="sibTrans2D1" presStyleIdx="0" presStyleCnt="4"/>
      <dgm:spPr/>
      <dgm:t>
        <a:bodyPr/>
        <a:lstStyle/>
        <a:p>
          <a:endParaRPr lang="en-US"/>
        </a:p>
      </dgm:t>
    </dgm:pt>
    <dgm:pt modelId="{CF78424F-C331-4BEA-98AA-AEF0A53301A4}" type="pres">
      <dgm:prSet presAssocID="{56D0DE5A-FD1D-48B5-A64A-7A3AB70F3995}" presName="node" presStyleLbl="node1" presStyleIdx="0" presStyleCnt="4" custScaleX="165190">
        <dgm:presLayoutVars>
          <dgm:bulletEnabled val="1"/>
        </dgm:presLayoutVars>
      </dgm:prSet>
      <dgm:spPr/>
      <dgm:t>
        <a:bodyPr/>
        <a:lstStyle/>
        <a:p>
          <a:endParaRPr lang="en-US"/>
        </a:p>
      </dgm:t>
    </dgm:pt>
    <dgm:pt modelId="{9E957347-936C-4486-B2E2-E65ACECBB1E6}" type="pres">
      <dgm:prSet presAssocID="{FD7E7282-70BE-4FD3-8AA5-B9229C5C6E94}" presName="parTrans" presStyleLbl="sibTrans2D1" presStyleIdx="1" presStyleCnt="4"/>
      <dgm:spPr/>
      <dgm:t>
        <a:bodyPr/>
        <a:lstStyle/>
        <a:p>
          <a:endParaRPr lang="en-US"/>
        </a:p>
      </dgm:t>
    </dgm:pt>
    <dgm:pt modelId="{B5D565BE-483E-4CF5-B697-472ECE60FBDA}" type="pres">
      <dgm:prSet presAssocID="{FD7E7282-70BE-4FD3-8AA5-B9229C5C6E94}" presName="connectorText" presStyleLbl="sibTrans2D1" presStyleIdx="1" presStyleCnt="4"/>
      <dgm:spPr/>
      <dgm:t>
        <a:bodyPr/>
        <a:lstStyle/>
        <a:p>
          <a:endParaRPr lang="en-US"/>
        </a:p>
      </dgm:t>
    </dgm:pt>
    <dgm:pt modelId="{B490DCE0-830B-4D8F-A719-A67AA689A7D9}" type="pres">
      <dgm:prSet presAssocID="{DFC7708B-E914-4F74-93CF-0D779A27CD8D}" presName="node" presStyleLbl="node1" presStyleIdx="1" presStyleCnt="4" custRadScaleRad="100814" custRadScaleInc="1068">
        <dgm:presLayoutVars>
          <dgm:bulletEnabled val="1"/>
        </dgm:presLayoutVars>
      </dgm:prSet>
      <dgm:spPr/>
      <dgm:t>
        <a:bodyPr/>
        <a:lstStyle/>
        <a:p>
          <a:endParaRPr lang="en-US"/>
        </a:p>
      </dgm:t>
    </dgm:pt>
    <dgm:pt modelId="{C5ACE203-EAFB-4D92-B65D-B606F462E039}" type="pres">
      <dgm:prSet presAssocID="{487826BC-BC44-410D-B826-8208AC9B3187}" presName="parTrans" presStyleLbl="sibTrans2D1" presStyleIdx="2" presStyleCnt="4"/>
      <dgm:spPr/>
      <dgm:t>
        <a:bodyPr/>
        <a:lstStyle/>
        <a:p>
          <a:endParaRPr lang="en-US"/>
        </a:p>
      </dgm:t>
    </dgm:pt>
    <dgm:pt modelId="{0BF10623-D787-430D-87B4-C531DF9D7199}" type="pres">
      <dgm:prSet presAssocID="{487826BC-BC44-410D-B826-8208AC9B3187}" presName="connectorText" presStyleLbl="sibTrans2D1" presStyleIdx="2" presStyleCnt="4"/>
      <dgm:spPr/>
      <dgm:t>
        <a:bodyPr/>
        <a:lstStyle/>
        <a:p>
          <a:endParaRPr lang="en-US"/>
        </a:p>
      </dgm:t>
    </dgm:pt>
    <dgm:pt modelId="{4B0E507B-9CB7-4EDB-91F9-3895501AA38A}" type="pres">
      <dgm:prSet presAssocID="{F63B1057-B93F-40C0-AE31-A9BC7EDE500D}" presName="node" presStyleLbl="node1" presStyleIdx="2" presStyleCnt="4" custRadScaleRad="102644" custRadScaleInc="-8216">
        <dgm:presLayoutVars>
          <dgm:bulletEnabled val="1"/>
        </dgm:presLayoutVars>
      </dgm:prSet>
      <dgm:spPr/>
      <dgm:t>
        <a:bodyPr/>
        <a:lstStyle/>
        <a:p>
          <a:endParaRPr lang="en-US"/>
        </a:p>
      </dgm:t>
    </dgm:pt>
    <dgm:pt modelId="{39A486A6-00A7-4403-BF42-62F46C3752FE}" type="pres">
      <dgm:prSet presAssocID="{405B78C9-F52F-461B-B949-FE82B1EF6BD5}" presName="parTrans" presStyleLbl="sibTrans2D1" presStyleIdx="3" presStyleCnt="4"/>
      <dgm:spPr/>
      <dgm:t>
        <a:bodyPr/>
        <a:lstStyle/>
        <a:p>
          <a:endParaRPr lang="en-US"/>
        </a:p>
      </dgm:t>
    </dgm:pt>
    <dgm:pt modelId="{32344FE5-A85D-4649-B84B-2591E66333AA}" type="pres">
      <dgm:prSet presAssocID="{405B78C9-F52F-461B-B949-FE82B1EF6BD5}" presName="connectorText" presStyleLbl="sibTrans2D1" presStyleIdx="3" presStyleCnt="4"/>
      <dgm:spPr/>
      <dgm:t>
        <a:bodyPr/>
        <a:lstStyle/>
        <a:p>
          <a:endParaRPr lang="en-US"/>
        </a:p>
      </dgm:t>
    </dgm:pt>
    <dgm:pt modelId="{1E6A9C92-C120-4DFB-B3B1-538EB7449E43}" type="pres">
      <dgm:prSet presAssocID="{CB103C5F-A797-45B6-87FD-A82A4377EFBE}" presName="node" presStyleLbl="node1" presStyleIdx="3" presStyleCnt="4">
        <dgm:presLayoutVars>
          <dgm:bulletEnabled val="1"/>
        </dgm:presLayoutVars>
      </dgm:prSet>
      <dgm:spPr/>
      <dgm:t>
        <a:bodyPr/>
        <a:lstStyle/>
        <a:p>
          <a:endParaRPr lang="en-US"/>
        </a:p>
      </dgm:t>
    </dgm:pt>
  </dgm:ptLst>
  <dgm:cxnLst>
    <dgm:cxn modelId="{90F8B07D-B7A9-4FE9-A89D-12F2B1C55E7F}" srcId="{BABE22B7-0E34-4689-879B-26E2F80997A0}" destId="{DFC7708B-E914-4F74-93CF-0D779A27CD8D}" srcOrd="1" destOrd="0" parTransId="{FD7E7282-70BE-4FD3-8AA5-B9229C5C6E94}" sibTransId="{7A6E261A-2408-476C-B481-88A8627EDDFA}"/>
    <dgm:cxn modelId="{73FC2722-5256-43D4-BC6D-631C25481C69}" type="presOf" srcId="{7FE8E4B9-8A23-4791-9B27-38B5710938CA}" destId="{60917E20-B3C0-41ED-9335-95EE537FF215}" srcOrd="1" destOrd="0" presId="urn:microsoft.com/office/officeart/2005/8/layout/radial5"/>
    <dgm:cxn modelId="{7DC2D4DC-14ED-4F3A-98D5-F0F94A88353C}" type="presOf" srcId="{7FE8E4B9-8A23-4791-9B27-38B5710938CA}" destId="{6D1B491F-E8F9-4985-BA79-4A459797B8A2}" srcOrd="0" destOrd="0" presId="urn:microsoft.com/office/officeart/2005/8/layout/radial5"/>
    <dgm:cxn modelId="{1D326EFE-73F9-46DA-993D-8ADF7FC72965}" type="presOf" srcId="{654D7DBC-8B36-46EB-8FC5-BE55F28A2628}" destId="{A51E24D6-1502-4DDA-B093-6D4D54A52E1F}" srcOrd="0" destOrd="0" presId="urn:microsoft.com/office/officeart/2005/8/layout/radial5"/>
    <dgm:cxn modelId="{C4541C59-1857-4EE4-B243-ACD752989901}" srcId="{654D7DBC-8B36-46EB-8FC5-BE55F28A2628}" destId="{A4A2F5EC-6475-4412-A2DD-730DF51FA6C6}" srcOrd="2" destOrd="0" parTransId="{A39B921B-7BC0-406F-911A-AFBD9C47410F}" sibTransId="{A45804B9-A777-44E3-AC1E-7082BD6390F0}"/>
    <dgm:cxn modelId="{C8C74B63-8F98-41EE-A3B4-8D1ABD796843}" type="presOf" srcId="{DFC7708B-E914-4F74-93CF-0D779A27CD8D}" destId="{B490DCE0-830B-4D8F-A719-A67AA689A7D9}" srcOrd="0" destOrd="0" presId="urn:microsoft.com/office/officeart/2005/8/layout/radial5"/>
    <dgm:cxn modelId="{BB3A2638-7EC9-484D-B0D1-A9960D57775F}" srcId="{BABE22B7-0E34-4689-879B-26E2F80997A0}" destId="{56D0DE5A-FD1D-48B5-A64A-7A3AB70F3995}" srcOrd="0" destOrd="0" parTransId="{7FE8E4B9-8A23-4791-9B27-38B5710938CA}" sibTransId="{C7FA3F94-8752-495D-ACE8-A95DED8746E5}"/>
    <dgm:cxn modelId="{6725FC72-BBC5-4F17-B27E-82AF49B59E02}" srcId="{654D7DBC-8B36-46EB-8FC5-BE55F28A2628}" destId="{CB74F732-333F-4621-8B53-F6AB59B2AE75}" srcOrd="3" destOrd="0" parTransId="{F59DBFA6-7960-45BD-884F-38956FEED2A9}" sibTransId="{18C9C0F0-7A6F-4143-B8FD-0DCAA3E9C9B0}"/>
    <dgm:cxn modelId="{A51A36D9-429E-4A5A-98A6-CE8C1DF83C09}" type="presOf" srcId="{405B78C9-F52F-461B-B949-FE82B1EF6BD5}" destId="{32344FE5-A85D-4649-B84B-2591E66333AA}" srcOrd="1" destOrd="0" presId="urn:microsoft.com/office/officeart/2005/8/layout/radial5"/>
    <dgm:cxn modelId="{59121A67-2C90-4BA1-83DF-8E92CAB90D14}" srcId="{654D7DBC-8B36-46EB-8FC5-BE55F28A2628}" destId="{9D338F2C-55FD-45D0-B98C-626C3233801C}" srcOrd="1" destOrd="0" parTransId="{0F3D7B3C-D5E9-42FD-98A4-7505ECADED2D}" sibTransId="{4FB41956-FBAD-4DEB-8B3D-43039DA2A2D4}"/>
    <dgm:cxn modelId="{E7065E86-3EAE-46DC-AD6B-883B5FD1F700}" srcId="{654D7DBC-8B36-46EB-8FC5-BE55F28A2628}" destId="{BABE22B7-0E34-4689-879B-26E2F80997A0}" srcOrd="0" destOrd="0" parTransId="{6B6B6124-A7EA-4AF8-8D9C-B9D61B09F39D}" sibTransId="{DD409967-DD6E-4DFB-9BCD-E38C3B311599}"/>
    <dgm:cxn modelId="{CF0FC16A-AF67-4098-A754-91465470A76F}" type="presOf" srcId="{F63B1057-B93F-40C0-AE31-A9BC7EDE500D}" destId="{4B0E507B-9CB7-4EDB-91F9-3895501AA38A}" srcOrd="0" destOrd="0" presId="urn:microsoft.com/office/officeart/2005/8/layout/radial5"/>
    <dgm:cxn modelId="{7BD981DC-6151-4D9F-BBB4-4EFE731DDDAB}" srcId="{BABE22B7-0E34-4689-879B-26E2F80997A0}" destId="{CB103C5F-A797-45B6-87FD-A82A4377EFBE}" srcOrd="3" destOrd="0" parTransId="{405B78C9-F52F-461B-B949-FE82B1EF6BD5}" sibTransId="{27BD7530-5C87-456C-988C-4AB0C23BB480}"/>
    <dgm:cxn modelId="{9EAA03B3-B16E-4E23-9634-A1B14AF38F22}" type="presOf" srcId="{405B78C9-F52F-461B-B949-FE82B1EF6BD5}" destId="{39A486A6-00A7-4403-BF42-62F46C3752FE}" srcOrd="0" destOrd="0" presId="urn:microsoft.com/office/officeart/2005/8/layout/radial5"/>
    <dgm:cxn modelId="{C0D2EF23-66DA-4C9E-AB66-FF8A1B81F33F}" type="presOf" srcId="{FD7E7282-70BE-4FD3-8AA5-B9229C5C6E94}" destId="{B5D565BE-483E-4CF5-B697-472ECE60FBDA}" srcOrd="1" destOrd="0" presId="urn:microsoft.com/office/officeart/2005/8/layout/radial5"/>
    <dgm:cxn modelId="{CDF6A3EA-3807-434C-9A2E-D679CEB6E16E}" srcId="{BABE22B7-0E34-4689-879B-26E2F80997A0}" destId="{F63B1057-B93F-40C0-AE31-A9BC7EDE500D}" srcOrd="2" destOrd="0" parTransId="{487826BC-BC44-410D-B826-8208AC9B3187}" sibTransId="{D50B5DB3-F9F8-47E2-8BCC-C1D7812049A4}"/>
    <dgm:cxn modelId="{175DF59D-AC82-4678-9842-6C11012B5F04}" type="presOf" srcId="{487826BC-BC44-410D-B826-8208AC9B3187}" destId="{C5ACE203-EAFB-4D92-B65D-B606F462E039}" srcOrd="0" destOrd="0" presId="urn:microsoft.com/office/officeart/2005/8/layout/radial5"/>
    <dgm:cxn modelId="{15A99953-4979-4426-A71D-190B4A5B672C}" srcId="{654D7DBC-8B36-46EB-8FC5-BE55F28A2628}" destId="{A241EB97-6046-41DA-8AB9-5A5E4174C1AB}" srcOrd="4" destOrd="0" parTransId="{B25E18DD-03CF-4101-B076-15FB56F54E28}" sibTransId="{6A5B3A4C-297D-4733-A70E-9FEED5D7F0A0}"/>
    <dgm:cxn modelId="{DE3272A1-AC58-4271-B218-F29F5258A1BA}" type="presOf" srcId="{56D0DE5A-FD1D-48B5-A64A-7A3AB70F3995}" destId="{CF78424F-C331-4BEA-98AA-AEF0A53301A4}" srcOrd="0" destOrd="0" presId="urn:microsoft.com/office/officeart/2005/8/layout/radial5"/>
    <dgm:cxn modelId="{E6BAACE5-EB2E-431A-8150-1BA4752F18BA}" type="presOf" srcId="{CB103C5F-A797-45B6-87FD-A82A4377EFBE}" destId="{1E6A9C92-C120-4DFB-B3B1-538EB7449E43}" srcOrd="0" destOrd="0" presId="urn:microsoft.com/office/officeart/2005/8/layout/radial5"/>
    <dgm:cxn modelId="{B0B57B14-14FF-4D35-8A11-382B1B924864}" type="presOf" srcId="{BABE22B7-0E34-4689-879B-26E2F80997A0}" destId="{F9CC929C-501B-4EE5-A298-6A69C2B9C64A}" srcOrd="0" destOrd="0" presId="urn:microsoft.com/office/officeart/2005/8/layout/radial5"/>
    <dgm:cxn modelId="{CE343C5C-D89B-47C4-94DE-07BC4ED48AE1}" type="presOf" srcId="{FD7E7282-70BE-4FD3-8AA5-B9229C5C6E94}" destId="{9E957347-936C-4486-B2E2-E65ACECBB1E6}" srcOrd="0" destOrd="0" presId="urn:microsoft.com/office/officeart/2005/8/layout/radial5"/>
    <dgm:cxn modelId="{35BD558A-2F5A-4BCC-AD53-71B026D29120}" type="presOf" srcId="{487826BC-BC44-410D-B826-8208AC9B3187}" destId="{0BF10623-D787-430D-87B4-C531DF9D7199}" srcOrd="1" destOrd="0" presId="urn:microsoft.com/office/officeart/2005/8/layout/radial5"/>
    <dgm:cxn modelId="{56B09AF9-8C1F-4BF2-A864-36B87569FCFB}" type="presParOf" srcId="{A51E24D6-1502-4DDA-B093-6D4D54A52E1F}" destId="{F9CC929C-501B-4EE5-A298-6A69C2B9C64A}" srcOrd="0" destOrd="0" presId="urn:microsoft.com/office/officeart/2005/8/layout/radial5"/>
    <dgm:cxn modelId="{94C82100-8E36-499A-A529-F7DC5517EC0C}" type="presParOf" srcId="{A51E24D6-1502-4DDA-B093-6D4D54A52E1F}" destId="{6D1B491F-E8F9-4985-BA79-4A459797B8A2}" srcOrd="1" destOrd="0" presId="urn:microsoft.com/office/officeart/2005/8/layout/radial5"/>
    <dgm:cxn modelId="{DA3CEBC6-51AF-4528-84ED-54E568BA22C1}" type="presParOf" srcId="{6D1B491F-E8F9-4985-BA79-4A459797B8A2}" destId="{60917E20-B3C0-41ED-9335-95EE537FF215}" srcOrd="0" destOrd="0" presId="urn:microsoft.com/office/officeart/2005/8/layout/radial5"/>
    <dgm:cxn modelId="{CC912DE8-EAD7-4B9E-B93E-236D942A4313}" type="presParOf" srcId="{A51E24D6-1502-4DDA-B093-6D4D54A52E1F}" destId="{CF78424F-C331-4BEA-98AA-AEF0A53301A4}" srcOrd="2" destOrd="0" presId="urn:microsoft.com/office/officeart/2005/8/layout/radial5"/>
    <dgm:cxn modelId="{A1AD6A55-325C-4F86-AEF3-49BA20276025}" type="presParOf" srcId="{A51E24D6-1502-4DDA-B093-6D4D54A52E1F}" destId="{9E957347-936C-4486-B2E2-E65ACECBB1E6}" srcOrd="3" destOrd="0" presId="urn:microsoft.com/office/officeart/2005/8/layout/radial5"/>
    <dgm:cxn modelId="{670DC4FB-4F88-4C64-86B3-B9C6CB60B8F3}" type="presParOf" srcId="{9E957347-936C-4486-B2E2-E65ACECBB1E6}" destId="{B5D565BE-483E-4CF5-B697-472ECE60FBDA}" srcOrd="0" destOrd="0" presId="urn:microsoft.com/office/officeart/2005/8/layout/radial5"/>
    <dgm:cxn modelId="{B2D590CC-0F2A-495B-AF30-BBACDD8E686E}" type="presParOf" srcId="{A51E24D6-1502-4DDA-B093-6D4D54A52E1F}" destId="{B490DCE0-830B-4D8F-A719-A67AA689A7D9}" srcOrd="4" destOrd="0" presId="urn:microsoft.com/office/officeart/2005/8/layout/radial5"/>
    <dgm:cxn modelId="{18BB47C9-084A-4AA6-A651-3C506BFE5C89}" type="presParOf" srcId="{A51E24D6-1502-4DDA-B093-6D4D54A52E1F}" destId="{C5ACE203-EAFB-4D92-B65D-B606F462E039}" srcOrd="5" destOrd="0" presId="urn:microsoft.com/office/officeart/2005/8/layout/radial5"/>
    <dgm:cxn modelId="{94EF89B5-C706-48FA-A30F-30ABF23319C2}" type="presParOf" srcId="{C5ACE203-EAFB-4D92-B65D-B606F462E039}" destId="{0BF10623-D787-430D-87B4-C531DF9D7199}" srcOrd="0" destOrd="0" presId="urn:microsoft.com/office/officeart/2005/8/layout/radial5"/>
    <dgm:cxn modelId="{20F70860-E5DB-49A3-A4E0-F7190A24332F}" type="presParOf" srcId="{A51E24D6-1502-4DDA-B093-6D4D54A52E1F}" destId="{4B0E507B-9CB7-4EDB-91F9-3895501AA38A}" srcOrd="6" destOrd="0" presId="urn:microsoft.com/office/officeart/2005/8/layout/radial5"/>
    <dgm:cxn modelId="{581638E7-F8FD-4A2F-9A93-AA57BE5A116F}" type="presParOf" srcId="{A51E24D6-1502-4DDA-B093-6D4D54A52E1F}" destId="{39A486A6-00A7-4403-BF42-62F46C3752FE}" srcOrd="7" destOrd="0" presId="urn:microsoft.com/office/officeart/2005/8/layout/radial5"/>
    <dgm:cxn modelId="{70334EA4-5602-4654-9A6C-AA2833439EBE}" type="presParOf" srcId="{39A486A6-00A7-4403-BF42-62F46C3752FE}" destId="{32344FE5-A85D-4649-B84B-2591E66333AA}" srcOrd="0" destOrd="0" presId="urn:microsoft.com/office/officeart/2005/8/layout/radial5"/>
    <dgm:cxn modelId="{249B3737-F6B3-48DF-B987-36C700906293}" type="presParOf" srcId="{A51E24D6-1502-4DDA-B093-6D4D54A52E1F}" destId="{1E6A9C92-C120-4DFB-B3B1-538EB7449E43}" srcOrd="8" destOrd="0" presId="urn:microsoft.com/office/officeart/2005/8/layout/radial5"/>
  </dgm:cxnLst>
  <dgm:bg>
    <a:gradFill flip="none" rotWithShape="1">
      <a:gsLst>
        <a:gs pos="0">
          <a:srgbClr val="FF3399"/>
        </a:gs>
        <a:gs pos="25000">
          <a:srgbClr val="FF6633"/>
        </a:gs>
        <a:gs pos="50000">
          <a:srgbClr val="FFFF00"/>
        </a:gs>
        <a:gs pos="75000">
          <a:srgbClr val="01A78F"/>
        </a:gs>
        <a:gs pos="100000">
          <a:srgbClr val="3366FF"/>
        </a:gs>
      </a:gsLst>
      <a:lin ang="2700000" scaled="0"/>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54D7DBC-8B36-46EB-8FC5-BE55F28A2628}"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BABE22B7-0E34-4689-879B-26E2F80997A0}">
      <dgm:prSet custT="1"/>
      <dgm:spPr>
        <a:xfrm>
          <a:off x="2019212" y="2671508"/>
          <a:ext cx="2739020" cy="895507"/>
        </a:xfrm>
        <a:prstGeom prst="ellipse">
          <a:avLst/>
        </a:prstGeom>
        <a:solidFill>
          <a:srgbClr val="FFFF00"/>
        </a:solidFill>
        <a:ln w="25400" cap="flat" cmpd="sng" algn="ctr">
          <a:solidFill>
            <a:sysClr val="window" lastClr="FFFFFF">
              <a:hueOff val="0"/>
              <a:satOff val="0"/>
              <a:lumOff val="0"/>
              <a:alphaOff val="0"/>
            </a:sysClr>
          </a:solidFill>
          <a:prstDash val="solid"/>
        </a:ln>
        <a:effectLst/>
      </dgm:spPr>
      <dgm:t>
        <a:bodyPr/>
        <a:lstStyle/>
        <a:p>
          <a:r>
            <a:rPr lang="fa-IR" sz="2000" b="1" dirty="0" smtClean="0">
              <a:solidFill>
                <a:srgbClr val="FF0000"/>
              </a:solidFill>
              <a:latin typeface="Constantia"/>
              <a:ea typeface="+mn-ea"/>
              <a:cs typeface="B Titr" pitchFamily="2" charset="-78"/>
            </a:rPr>
            <a:t>زمان مراجعه فوری</a:t>
          </a:r>
          <a:endParaRPr lang="en-US" sz="2000" b="1" dirty="0">
            <a:solidFill>
              <a:srgbClr val="FF0000"/>
            </a:solidFill>
            <a:latin typeface="Constantia"/>
            <a:ea typeface="+mn-ea"/>
            <a:cs typeface="B Titr" pitchFamily="2" charset="-78"/>
          </a:endParaRPr>
        </a:p>
      </dgm:t>
    </dgm:pt>
    <dgm:pt modelId="{6B6B6124-A7EA-4AF8-8D9C-B9D61B09F39D}" type="parTrans" cxnId="{E7065E86-3EAE-46DC-AD6B-883B5FD1F700}">
      <dgm:prSet/>
      <dgm:spPr/>
      <dgm:t>
        <a:bodyPr/>
        <a:lstStyle/>
        <a:p>
          <a:endParaRPr lang="en-US"/>
        </a:p>
      </dgm:t>
    </dgm:pt>
    <dgm:pt modelId="{DD409967-DD6E-4DFB-9BCD-E38C3B311599}" type="sibTrans" cxnId="{E7065E86-3EAE-46DC-AD6B-883B5FD1F700}">
      <dgm:prSet/>
      <dgm:spPr/>
      <dgm:t>
        <a:bodyPr/>
        <a:lstStyle/>
        <a:p>
          <a:endParaRPr lang="en-US"/>
        </a:p>
      </dgm:t>
    </dgm:pt>
    <dgm:pt modelId="{56D0DE5A-FD1D-48B5-A64A-7A3AB70F3995}">
      <dgm:prSet phldrT="[Text]"/>
      <dgm:spPr>
        <a:xfrm>
          <a:off x="2076044" y="4377"/>
          <a:ext cx="2647242" cy="1602544"/>
        </a:xfrm>
        <a:prstGeom prst="ellipse">
          <a:avLst/>
        </a:prstGeom>
        <a:solidFill>
          <a:srgbClr val="FFC000"/>
        </a:solidFill>
        <a:ln w="25400" cap="flat" cmpd="sng" algn="ctr">
          <a:solidFill>
            <a:sysClr val="window" lastClr="FFFFFF">
              <a:hueOff val="0"/>
              <a:satOff val="0"/>
              <a:lumOff val="0"/>
              <a:alphaOff val="0"/>
            </a:sysClr>
          </a:solidFill>
          <a:prstDash val="solid"/>
        </a:ln>
        <a:effectLst/>
      </dgm:spPr>
      <dgm:t>
        <a:bodyPr/>
        <a:lstStyle/>
        <a:p>
          <a:r>
            <a:rPr lang="fa-IR" b="1" dirty="0" smtClean="0">
              <a:solidFill>
                <a:sysClr val="windowText" lastClr="000000"/>
              </a:solidFill>
              <a:latin typeface="Brush Script MT" pitchFamily="66" charset="0"/>
              <a:ea typeface="+mn-ea"/>
              <a:cs typeface="2  Baran" pitchFamily="2" charset="-78"/>
            </a:rPr>
            <a:t>درد قفسه </a:t>
          </a:r>
          <a:r>
            <a:rPr lang="fa-IR" b="1" dirty="0" smtClean="0">
              <a:solidFill>
                <a:sysClr val="windowText" lastClr="000000"/>
              </a:solidFill>
              <a:latin typeface="Brush Script MT" pitchFamily="66" charset="0"/>
              <a:ea typeface="+mn-ea"/>
              <a:cs typeface="0 Shiraz" pitchFamily="2" charset="-78"/>
            </a:rPr>
            <a:t>سینه </a:t>
          </a:r>
          <a:r>
            <a:rPr lang="fa-IR" b="1" dirty="0" smtClean="0">
              <a:solidFill>
                <a:sysClr val="windowText" lastClr="000000"/>
              </a:solidFill>
              <a:latin typeface="Brush Script MT" pitchFamily="66" charset="0"/>
              <a:ea typeface="+mn-ea"/>
              <a:cs typeface="2  Baran" pitchFamily="2" charset="-78"/>
            </a:rPr>
            <a:t>اگر تا 15 دقیقه طول بکشد</a:t>
          </a:r>
          <a:endParaRPr lang="en-US" dirty="0">
            <a:solidFill>
              <a:sysClr val="window" lastClr="FFFFFF"/>
            </a:solidFill>
            <a:latin typeface="Constantia"/>
            <a:ea typeface="+mn-ea"/>
            <a:cs typeface="+mn-cs"/>
          </a:endParaRPr>
        </a:p>
      </dgm:t>
    </dgm:pt>
    <dgm:pt modelId="{7FE8E4B9-8A23-4791-9B27-38B5710938CA}" type="parTrans" cxnId="{BB3A2638-7EC9-484D-B0D1-A9960D57775F}">
      <dgm:prSet/>
      <dgm:spPr>
        <a:xfrm rot="16216259">
          <a:off x="3078234" y="1906822"/>
          <a:ext cx="564239" cy="544864"/>
        </a:xfrm>
        <a:prstGeom prst="rightArrow">
          <a:avLst>
            <a:gd name="adj1" fmla="val 60000"/>
            <a:gd name="adj2" fmla="val 50000"/>
          </a:avLst>
        </a:prstGeom>
        <a:solidFill>
          <a:srgbClr val="00B0F0"/>
        </a:solidFill>
        <a:ln>
          <a:noFill/>
        </a:ln>
        <a:effectLst/>
      </dgm:spPr>
      <dgm:t>
        <a:bodyPr/>
        <a:lstStyle/>
        <a:p>
          <a:endParaRPr lang="en-US">
            <a:solidFill>
              <a:sysClr val="window" lastClr="FFFFFF"/>
            </a:solidFill>
            <a:latin typeface="Constantia"/>
            <a:ea typeface="+mn-ea"/>
            <a:cs typeface="+mn-cs"/>
          </a:endParaRPr>
        </a:p>
      </dgm:t>
    </dgm:pt>
    <dgm:pt modelId="{C7FA3F94-8752-495D-ACE8-A95DED8746E5}" type="sibTrans" cxnId="{BB3A2638-7EC9-484D-B0D1-A9960D57775F}">
      <dgm:prSet/>
      <dgm:spPr/>
      <dgm:t>
        <a:bodyPr/>
        <a:lstStyle/>
        <a:p>
          <a:endParaRPr lang="en-US"/>
        </a:p>
      </dgm:t>
    </dgm:pt>
    <dgm:pt modelId="{FBE17764-BC45-4372-B075-DA578A0C9EF6}">
      <dgm:prSet phldrT="[Text]" custT="1"/>
      <dgm:spPr>
        <a:xfrm rot="965241">
          <a:off x="2312007" y="4489078"/>
          <a:ext cx="2197905" cy="1602544"/>
        </a:xfrm>
        <a:prstGeom prst="ellipse">
          <a:avLst/>
        </a:prstGeom>
        <a:solidFill>
          <a:srgbClr val="A5C249">
            <a:lumMod val="75000"/>
          </a:srgbClr>
        </a:solidFill>
        <a:ln w="25400" cap="flat" cmpd="sng" algn="ctr">
          <a:solidFill>
            <a:sysClr val="window" lastClr="FFFFFF">
              <a:hueOff val="0"/>
              <a:satOff val="0"/>
              <a:lumOff val="0"/>
              <a:alphaOff val="0"/>
            </a:sysClr>
          </a:solidFill>
          <a:prstDash val="solid"/>
        </a:ln>
        <a:effectLst/>
      </dgm:spPr>
      <dgm:t>
        <a:bodyPr/>
        <a:lstStyle/>
        <a:p>
          <a:r>
            <a:rPr lang="fa-IR" sz="1600" b="1" dirty="0" smtClean="0">
              <a:solidFill>
                <a:sysClr val="windowText" lastClr="000000"/>
              </a:solidFill>
              <a:latin typeface="Constantia"/>
              <a:ea typeface="+mn-ea"/>
              <a:cs typeface="2  Baran" pitchFamily="2" charset="-78"/>
            </a:rPr>
            <a:t>اگر مکرر اتفاق ذبیفتد</a:t>
          </a:r>
          <a:endParaRPr lang="en-US" sz="1600" b="1" dirty="0">
            <a:solidFill>
              <a:sysClr val="windowText" lastClr="000000"/>
            </a:solidFill>
            <a:latin typeface="Constantia"/>
            <a:ea typeface="+mn-ea"/>
            <a:cs typeface="2  Baran" pitchFamily="2" charset="-78"/>
          </a:endParaRPr>
        </a:p>
      </dgm:t>
    </dgm:pt>
    <dgm:pt modelId="{8F03557B-98FF-4B27-8939-B1EC9F9ABE88}" type="parTrans" cxnId="{588CEC2D-8136-4C09-9E5F-1E92F2881910}">
      <dgm:prSet/>
      <dgm:spPr>
        <a:xfrm rot="5364790">
          <a:off x="3136090" y="3797712"/>
          <a:ext cx="488732" cy="544864"/>
        </a:xfrm>
        <a:prstGeom prst="rightArrow">
          <a:avLst>
            <a:gd name="adj1" fmla="val 60000"/>
            <a:gd name="adj2" fmla="val 50000"/>
          </a:avLst>
        </a:prstGeom>
        <a:solidFill>
          <a:srgbClr val="FF0000"/>
        </a:solidFill>
        <a:ln>
          <a:noFill/>
        </a:ln>
        <a:effectLst/>
      </dgm:spPr>
      <dgm:t>
        <a:bodyPr/>
        <a:lstStyle/>
        <a:p>
          <a:endParaRPr lang="en-US">
            <a:solidFill>
              <a:sysClr val="window" lastClr="FFFFFF"/>
            </a:solidFill>
            <a:latin typeface="Constantia"/>
            <a:ea typeface="+mn-ea"/>
            <a:cs typeface="+mn-cs"/>
          </a:endParaRPr>
        </a:p>
      </dgm:t>
    </dgm:pt>
    <dgm:pt modelId="{2E4CDE86-286B-4061-A956-35C29C6C3BB5}" type="sibTrans" cxnId="{588CEC2D-8136-4C09-9E5F-1E92F2881910}">
      <dgm:prSet/>
      <dgm:spPr/>
      <dgm:t>
        <a:bodyPr/>
        <a:lstStyle/>
        <a:p>
          <a:endParaRPr lang="en-US"/>
        </a:p>
      </dgm:t>
    </dgm:pt>
    <dgm:pt modelId="{A241EB97-6046-41DA-8AB9-5A5E4174C1AB}">
      <dgm:prSet/>
      <dgm:spPr/>
      <dgm:t>
        <a:bodyPr/>
        <a:lstStyle/>
        <a:p>
          <a:endParaRPr lang="en-US" dirty="0"/>
        </a:p>
      </dgm:t>
    </dgm:pt>
    <dgm:pt modelId="{B25E18DD-03CF-4101-B076-15FB56F54E28}" type="parTrans" cxnId="{15A99953-4979-4426-A71D-190B4A5B672C}">
      <dgm:prSet/>
      <dgm:spPr/>
      <dgm:t>
        <a:bodyPr/>
        <a:lstStyle/>
        <a:p>
          <a:endParaRPr lang="en-US"/>
        </a:p>
      </dgm:t>
    </dgm:pt>
    <dgm:pt modelId="{6A5B3A4C-297D-4733-A70E-9FEED5D7F0A0}" type="sibTrans" cxnId="{15A99953-4979-4426-A71D-190B4A5B672C}">
      <dgm:prSet/>
      <dgm:spPr/>
      <dgm:t>
        <a:bodyPr/>
        <a:lstStyle/>
        <a:p>
          <a:endParaRPr lang="en-US"/>
        </a:p>
      </dgm:t>
    </dgm:pt>
    <dgm:pt modelId="{CB74F732-333F-4621-8B53-F6AB59B2AE75}">
      <dgm:prSet/>
      <dgm:spPr/>
      <dgm:t>
        <a:bodyPr/>
        <a:lstStyle/>
        <a:p>
          <a:endParaRPr lang="en-US" dirty="0"/>
        </a:p>
      </dgm:t>
    </dgm:pt>
    <dgm:pt modelId="{F59DBFA6-7960-45BD-884F-38956FEED2A9}" type="parTrans" cxnId="{6725FC72-BBC5-4F17-B27E-82AF49B59E02}">
      <dgm:prSet/>
      <dgm:spPr/>
      <dgm:t>
        <a:bodyPr/>
        <a:lstStyle/>
        <a:p>
          <a:endParaRPr lang="en-US"/>
        </a:p>
      </dgm:t>
    </dgm:pt>
    <dgm:pt modelId="{18C9C0F0-7A6F-4143-B8FD-0DCAA3E9C9B0}" type="sibTrans" cxnId="{6725FC72-BBC5-4F17-B27E-82AF49B59E02}">
      <dgm:prSet/>
      <dgm:spPr/>
      <dgm:t>
        <a:bodyPr/>
        <a:lstStyle/>
        <a:p>
          <a:endParaRPr lang="en-US"/>
        </a:p>
      </dgm:t>
    </dgm:pt>
    <dgm:pt modelId="{A4A2F5EC-6475-4412-A2DD-730DF51FA6C6}">
      <dgm:prSet/>
      <dgm:spPr/>
      <dgm:t>
        <a:bodyPr/>
        <a:lstStyle/>
        <a:p>
          <a:endParaRPr lang="en-US" dirty="0"/>
        </a:p>
      </dgm:t>
    </dgm:pt>
    <dgm:pt modelId="{A39B921B-7BC0-406F-911A-AFBD9C47410F}" type="parTrans" cxnId="{C4541C59-1857-4EE4-B243-ACD752989901}">
      <dgm:prSet/>
      <dgm:spPr/>
      <dgm:t>
        <a:bodyPr/>
        <a:lstStyle/>
        <a:p>
          <a:endParaRPr lang="en-US"/>
        </a:p>
      </dgm:t>
    </dgm:pt>
    <dgm:pt modelId="{A45804B9-A777-44E3-AC1E-7082BD6390F0}" type="sibTrans" cxnId="{C4541C59-1857-4EE4-B243-ACD752989901}">
      <dgm:prSet/>
      <dgm:spPr/>
      <dgm:t>
        <a:bodyPr/>
        <a:lstStyle/>
        <a:p>
          <a:endParaRPr lang="en-US"/>
        </a:p>
      </dgm:t>
    </dgm:pt>
    <dgm:pt modelId="{9D338F2C-55FD-45D0-B98C-626C3233801C}">
      <dgm:prSet/>
      <dgm:spPr/>
      <dgm:t>
        <a:bodyPr/>
        <a:lstStyle/>
        <a:p>
          <a:endParaRPr lang="en-US" dirty="0"/>
        </a:p>
      </dgm:t>
    </dgm:pt>
    <dgm:pt modelId="{0F3D7B3C-D5E9-42FD-98A4-7505ECADED2D}" type="parTrans" cxnId="{59121A67-2C90-4BA1-83DF-8E92CAB90D14}">
      <dgm:prSet/>
      <dgm:spPr/>
      <dgm:t>
        <a:bodyPr/>
        <a:lstStyle/>
        <a:p>
          <a:endParaRPr lang="en-US"/>
        </a:p>
      </dgm:t>
    </dgm:pt>
    <dgm:pt modelId="{4FB41956-FBAD-4DEB-8B3D-43039DA2A2D4}" type="sibTrans" cxnId="{59121A67-2C90-4BA1-83DF-8E92CAB90D14}">
      <dgm:prSet/>
      <dgm:spPr/>
      <dgm:t>
        <a:bodyPr/>
        <a:lstStyle/>
        <a:p>
          <a:endParaRPr lang="en-US"/>
        </a:p>
      </dgm:t>
    </dgm:pt>
    <dgm:pt modelId="{6296AA36-92B2-428B-AF7F-43AF434C0A6C}">
      <dgm:prSet custT="1"/>
      <dgm:spPr>
        <a:xfrm rot="18885974">
          <a:off x="4378846" y="3309000"/>
          <a:ext cx="2446828" cy="1602544"/>
        </a:xfrm>
        <a:prstGeom prst="ellipse">
          <a:avLst/>
        </a:prstGeom>
        <a:solidFill>
          <a:srgbClr val="A6BE4E"/>
        </a:solidFill>
        <a:ln w="25400" cap="flat" cmpd="sng" algn="ctr">
          <a:solidFill>
            <a:sysClr val="window" lastClr="FFFFFF">
              <a:hueOff val="0"/>
              <a:satOff val="0"/>
              <a:lumOff val="0"/>
              <a:alphaOff val="0"/>
            </a:sysClr>
          </a:solidFill>
          <a:prstDash val="solid"/>
        </a:ln>
        <a:effectLst/>
      </dgm:spPr>
      <dgm:t>
        <a:bodyPr/>
        <a:lstStyle/>
        <a:p>
          <a:r>
            <a:rPr lang="fa-IR" sz="2000" b="1" dirty="0" smtClean="0">
              <a:solidFill>
                <a:sysClr val="windowText" lastClr="000000"/>
              </a:solidFill>
              <a:latin typeface="Brush Script MT" pitchFamily="66" charset="0"/>
              <a:ea typeface="+mn-ea"/>
              <a:cs typeface="2  Baran" pitchFamily="2" charset="-78"/>
            </a:rPr>
            <a:t>اگر اولین بار در حالت استراحت رخ دهد</a:t>
          </a:r>
          <a:endParaRPr lang="fa-IR" sz="2000" b="1" dirty="0">
            <a:solidFill>
              <a:sysClr val="windowText" lastClr="000000"/>
            </a:solidFill>
            <a:latin typeface="Brush Script MT" pitchFamily="66" charset="0"/>
            <a:ea typeface="+mn-ea"/>
            <a:cs typeface="2  Baran" pitchFamily="2" charset="-78"/>
          </a:endParaRPr>
        </a:p>
      </dgm:t>
    </dgm:pt>
    <dgm:pt modelId="{BF7E42D5-B056-4C64-9A19-F8BF85ABB4BA}" type="parTrans" cxnId="{01037EEC-74BF-400A-84A8-7BC5EC7F93ED}">
      <dgm:prSet/>
      <dgm:spPr>
        <a:xfrm rot="1447097">
          <a:off x="4328261" y="3319483"/>
          <a:ext cx="229880" cy="544864"/>
        </a:xfrm>
        <a:prstGeom prst="rightArrow">
          <a:avLst>
            <a:gd name="adj1" fmla="val 60000"/>
            <a:gd name="adj2" fmla="val 50000"/>
          </a:avLst>
        </a:prstGeom>
        <a:solidFill>
          <a:srgbClr val="00B0F0"/>
        </a:solidFill>
        <a:ln>
          <a:noFill/>
        </a:ln>
        <a:effectLst/>
      </dgm:spPr>
      <dgm:t>
        <a:bodyPr/>
        <a:lstStyle/>
        <a:p>
          <a:endParaRPr lang="en-US">
            <a:solidFill>
              <a:sysClr val="window" lastClr="FFFFFF"/>
            </a:solidFill>
            <a:latin typeface="Constantia"/>
            <a:ea typeface="+mn-ea"/>
            <a:cs typeface="+mn-cs"/>
          </a:endParaRPr>
        </a:p>
      </dgm:t>
    </dgm:pt>
    <dgm:pt modelId="{959838E7-B771-4D39-A9D1-D6D469719FFF}" type="sibTrans" cxnId="{01037EEC-74BF-400A-84A8-7BC5EC7F93ED}">
      <dgm:prSet/>
      <dgm:spPr/>
      <dgm:t>
        <a:bodyPr/>
        <a:lstStyle/>
        <a:p>
          <a:endParaRPr lang="en-US"/>
        </a:p>
      </dgm:t>
    </dgm:pt>
    <dgm:pt modelId="{DFC7708B-E914-4F74-93CF-0D779A27CD8D}">
      <dgm:prSet/>
      <dgm:spPr>
        <a:xfrm>
          <a:off x="634363" y="3366064"/>
          <a:ext cx="1602544" cy="1602544"/>
        </a:xfrm>
        <a:prstGeom prst="ellipse">
          <a:avLst/>
        </a:prstGeom>
        <a:solidFill>
          <a:srgbClr val="92D050"/>
        </a:solidFill>
        <a:ln w="25400" cap="flat" cmpd="sng" algn="ctr">
          <a:solidFill>
            <a:sysClr val="window" lastClr="FFFFFF">
              <a:hueOff val="0"/>
              <a:satOff val="0"/>
              <a:lumOff val="0"/>
              <a:alphaOff val="0"/>
            </a:sysClr>
          </a:solidFill>
          <a:prstDash val="solid"/>
        </a:ln>
        <a:effectLst/>
      </dgm:spPr>
      <dgm:t>
        <a:bodyPr/>
        <a:lstStyle/>
        <a:p>
          <a:r>
            <a:rPr lang="fa-IR" b="1" dirty="0" smtClean="0">
              <a:solidFill>
                <a:sysClr val="windowText" lastClr="000000"/>
              </a:solidFill>
              <a:latin typeface="Constantia"/>
              <a:ea typeface="+mn-ea"/>
              <a:cs typeface="+mn-cs"/>
            </a:rPr>
            <a:t>اگر درد ساکت نشود</a:t>
          </a:r>
          <a:endParaRPr lang="en-US" b="1" dirty="0">
            <a:solidFill>
              <a:sysClr val="windowText" lastClr="000000"/>
            </a:solidFill>
            <a:latin typeface="Constantia"/>
            <a:ea typeface="+mn-ea"/>
            <a:cs typeface="+mn-cs"/>
          </a:endParaRPr>
        </a:p>
      </dgm:t>
    </dgm:pt>
    <dgm:pt modelId="{FD7E7282-70BE-4FD3-8AA5-B9229C5C6E94}" type="parTrans" cxnId="{90F8B07D-B7A9-4FE9-A89D-12F2B1C55E7F}">
      <dgm:prSet/>
      <dgm:spPr>
        <a:xfrm rot="9106854">
          <a:off x="2256191" y="3368312"/>
          <a:ext cx="321492" cy="544864"/>
        </a:xfrm>
        <a:prstGeom prst="rightArrow">
          <a:avLst>
            <a:gd name="adj1" fmla="val 60000"/>
            <a:gd name="adj2" fmla="val 50000"/>
          </a:avLst>
        </a:prstGeom>
        <a:solidFill>
          <a:srgbClr val="FFC000"/>
        </a:solidFill>
        <a:ln>
          <a:noFill/>
        </a:ln>
        <a:effectLst/>
      </dgm:spPr>
      <dgm:t>
        <a:bodyPr/>
        <a:lstStyle/>
        <a:p>
          <a:endParaRPr lang="en-US">
            <a:solidFill>
              <a:sysClr val="window" lastClr="FFFFFF"/>
            </a:solidFill>
            <a:latin typeface="Constantia"/>
            <a:ea typeface="+mn-ea"/>
            <a:cs typeface="+mn-cs"/>
          </a:endParaRPr>
        </a:p>
      </dgm:t>
    </dgm:pt>
    <dgm:pt modelId="{7A6E261A-2408-476C-B481-88A8627EDDFA}" type="sibTrans" cxnId="{90F8B07D-B7A9-4FE9-A89D-12F2B1C55E7F}">
      <dgm:prSet/>
      <dgm:spPr/>
      <dgm:t>
        <a:bodyPr/>
        <a:lstStyle/>
        <a:p>
          <a:endParaRPr lang="en-US"/>
        </a:p>
      </dgm:t>
    </dgm:pt>
    <dgm:pt modelId="{F63B1057-B93F-40C0-AE31-A9BC7EDE500D}">
      <dgm:prSet/>
      <dgm:spPr>
        <a:xfrm>
          <a:off x="656461" y="1125552"/>
          <a:ext cx="1602544" cy="1602544"/>
        </a:xfrm>
        <a:prstGeom prst="ellipse">
          <a:avLst/>
        </a:prstGeom>
        <a:solidFill>
          <a:srgbClr val="92D050"/>
        </a:solidFill>
        <a:ln w="25400" cap="flat" cmpd="sng" algn="ctr">
          <a:solidFill>
            <a:sysClr val="window" lastClr="FFFFFF">
              <a:hueOff val="0"/>
              <a:satOff val="0"/>
              <a:lumOff val="0"/>
              <a:alphaOff val="0"/>
            </a:sysClr>
          </a:solidFill>
          <a:prstDash val="solid"/>
        </a:ln>
        <a:effectLst/>
      </dgm:spPr>
      <dgm:t>
        <a:bodyPr/>
        <a:lstStyle/>
        <a:p>
          <a:r>
            <a:rPr lang="fa-IR" b="1" dirty="0" smtClean="0">
              <a:solidFill>
                <a:sysClr val="windowText" lastClr="000000"/>
              </a:solidFill>
              <a:latin typeface="Constantia"/>
              <a:ea typeface="+mn-ea"/>
              <a:cs typeface="+mn-cs"/>
            </a:rPr>
            <a:t>درد قفسه سینه  شدید تر از حالت معمولی</a:t>
          </a:r>
          <a:endParaRPr lang="en-US" b="1" dirty="0">
            <a:solidFill>
              <a:sysClr val="windowText" lastClr="000000"/>
            </a:solidFill>
            <a:latin typeface="Constantia"/>
            <a:ea typeface="+mn-ea"/>
            <a:cs typeface="+mn-cs"/>
          </a:endParaRPr>
        </a:p>
      </dgm:t>
    </dgm:pt>
    <dgm:pt modelId="{487826BC-BC44-410D-B826-8208AC9B3187}" type="parTrans" cxnId="{CDF6A3EA-3807-434C-9A2E-D679CEB6E16E}">
      <dgm:prSet/>
      <dgm:spPr>
        <a:xfrm rot="12701785">
          <a:off x="2263332" y="2268891"/>
          <a:ext cx="378995" cy="544864"/>
        </a:xfrm>
        <a:prstGeom prst="rightArrow">
          <a:avLst>
            <a:gd name="adj1" fmla="val 60000"/>
            <a:gd name="adj2" fmla="val 50000"/>
          </a:avLst>
        </a:prstGeom>
        <a:solidFill>
          <a:srgbClr val="0F6FC6">
            <a:tint val="60000"/>
            <a:hueOff val="0"/>
            <a:satOff val="0"/>
            <a:lumOff val="0"/>
            <a:alphaOff val="0"/>
          </a:srgbClr>
        </a:solidFill>
        <a:ln>
          <a:noFill/>
        </a:ln>
        <a:effectLst/>
      </dgm:spPr>
      <dgm:t>
        <a:bodyPr/>
        <a:lstStyle/>
        <a:p>
          <a:endParaRPr lang="en-US">
            <a:solidFill>
              <a:sysClr val="window" lastClr="FFFFFF"/>
            </a:solidFill>
            <a:latin typeface="Constantia"/>
            <a:ea typeface="+mn-ea"/>
            <a:cs typeface="+mn-cs"/>
          </a:endParaRPr>
        </a:p>
      </dgm:t>
    </dgm:pt>
    <dgm:pt modelId="{D50B5DB3-F9F8-47E2-8BCC-C1D7812049A4}" type="sibTrans" cxnId="{CDF6A3EA-3807-434C-9A2E-D679CEB6E16E}">
      <dgm:prSet/>
      <dgm:spPr/>
      <dgm:t>
        <a:bodyPr/>
        <a:lstStyle/>
        <a:p>
          <a:endParaRPr lang="en-US"/>
        </a:p>
      </dgm:t>
    </dgm:pt>
    <dgm:pt modelId="{DF01DA67-E358-4829-AC8E-F902CDB313CC}">
      <dgm:prSet custT="1"/>
      <dgm:spPr>
        <a:xfrm>
          <a:off x="3872057" y="1125552"/>
          <a:ext cx="2939081" cy="1602544"/>
        </a:xfrm>
        <a:prstGeom prst="ellipse">
          <a:avLst/>
        </a:prstGeom>
        <a:solidFill>
          <a:srgbClr val="FF3399"/>
        </a:solidFill>
        <a:ln w="25400" cap="flat" cmpd="sng" algn="ctr">
          <a:solidFill>
            <a:sysClr val="window" lastClr="FFFFFF">
              <a:hueOff val="0"/>
              <a:satOff val="0"/>
              <a:lumOff val="0"/>
              <a:alphaOff val="0"/>
            </a:sysClr>
          </a:solidFill>
          <a:prstDash val="solid"/>
        </a:ln>
        <a:effectLst/>
      </dgm:spPr>
      <dgm:t>
        <a:bodyPr/>
        <a:lstStyle/>
        <a:p>
          <a:r>
            <a:rPr lang="fa-IR" sz="1400" dirty="0" smtClean="0">
              <a:solidFill>
                <a:sysClr val="window" lastClr="FFFFFF"/>
              </a:solidFill>
              <a:latin typeface="Constantia"/>
              <a:ea typeface="+mn-ea"/>
              <a:cs typeface="B Titr" pitchFamily="2" charset="-78"/>
            </a:rPr>
            <a:t>نشانه هاي عرق سرد ، رنگ پريدگي پوست، تنگي نفس، تهوع يا استفراغ، گيجي يا سنكوپ، ضعف يا خستگي بدون علت، نبض سريع يا نامنظم </a:t>
          </a:r>
          <a:endParaRPr lang="en-US" sz="1400" dirty="0">
            <a:solidFill>
              <a:sysClr val="window" lastClr="FFFFFF"/>
            </a:solidFill>
            <a:latin typeface="Constantia"/>
            <a:ea typeface="+mn-ea"/>
            <a:cs typeface="B Titr" pitchFamily="2" charset="-78"/>
          </a:endParaRPr>
        </a:p>
      </dgm:t>
    </dgm:pt>
    <dgm:pt modelId="{40A99C51-3D52-4851-B44C-6257D0229A40}" type="parTrans" cxnId="{6E7CB684-FD9D-4ACF-84CB-102975D9C878}">
      <dgm:prSet/>
      <dgm:spPr>
        <a:xfrm rot="19715491">
          <a:off x="4092349" y="2355078"/>
          <a:ext cx="203443" cy="544864"/>
        </a:xfrm>
        <a:prstGeom prst="rightArrow">
          <a:avLst>
            <a:gd name="adj1" fmla="val 60000"/>
            <a:gd name="adj2" fmla="val 50000"/>
          </a:avLst>
        </a:prstGeom>
        <a:solidFill>
          <a:srgbClr val="0F6FC6">
            <a:tint val="60000"/>
            <a:hueOff val="0"/>
            <a:satOff val="0"/>
            <a:lumOff val="0"/>
            <a:alphaOff val="0"/>
          </a:srgbClr>
        </a:solidFill>
        <a:ln>
          <a:noFill/>
        </a:ln>
        <a:effectLst/>
      </dgm:spPr>
      <dgm:t>
        <a:bodyPr/>
        <a:lstStyle/>
        <a:p>
          <a:endParaRPr lang="en-US">
            <a:solidFill>
              <a:sysClr val="window" lastClr="FFFFFF"/>
            </a:solidFill>
            <a:latin typeface="Constantia"/>
            <a:ea typeface="+mn-ea"/>
            <a:cs typeface="+mn-cs"/>
          </a:endParaRPr>
        </a:p>
      </dgm:t>
    </dgm:pt>
    <dgm:pt modelId="{96CC6069-E510-46CE-8708-6AA63C106252}" type="sibTrans" cxnId="{6E7CB684-FD9D-4ACF-84CB-102975D9C878}">
      <dgm:prSet/>
      <dgm:spPr/>
      <dgm:t>
        <a:bodyPr/>
        <a:lstStyle/>
        <a:p>
          <a:endParaRPr lang="en-US"/>
        </a:p>
      </dgm:t>
    </dgm:pt>
    <dgm:pt modelId="{A51E24D6-1502-4DDA-B093-6D4D54A52E1F}" type="pres">
      <dgm:prSet presAssocID="{654D7DBC-8B36-46EB-8FC5-BE55F28A2628}" presName="Name0" presStyleCnt="0">
        <dgm:presLayoutVars>
          <dgm:chMax val="1"/>
          <dgm:dir/>
          <dgm:animLvl val="ctr"/>
          <dgm:resizeHandles val="exact"/>
        </dgm:presLayoutVars>
      </dgm:prSet>
      <dgm:spPr/>
      <dgm:t>
        <a:bodyPr/>
        <a:lstStyle/>
        <a:p>
          <a:endParaRPr lang="en-US"/>
        </a:p>
      </dgm:t>
    </dgm:pt>
    <dgm:pt modelId="{F9CC929C-501B-4EE5-A298-6A69C2B9C64A}" type="pres">
      <dgm:prSet presAssocID="{BABE22B7-0E34-4689-879B-26E2F80997A0}" presName="centerShape" presStyleLbl="node0" presStyleIdx="0" presStyleCnt="1" custScaleX="198153" custScaleY="64785" custLinFactNeighborX="-244" custLinFactNeighborY="1589"/>
      <dgm:spPr/>
      <dgm:t>
        <a:bodyPr/>
        <a:lstStyle/>
        <a:p>
          <a:endParaRPr lang="en-US"/>
        </a:p>
      </dgm:t>
    </dgm:pt>
    <dgm:pt modelId="{6D1B491F-E8F9-4985-BA79-4A459797B8A2}" type="pres">
      <dgm:prSet presAssocID="{7FE8E4B9-8A23-4791-9B27-38B5710938CA}" presName="parTrans" presStyleLbl="sibTrans2D1" presStyleIdx="0" presStyleCnt="6" custLinFactNeighborX="-5836" custLinFactNeighborY="4418"/>
      <dgm:spPr/>
      <dgm:t>
        <a:bodyPr/>
        <a:lstStyle/>
        <a:p>
          <a:endParaRPr lang="en-US"/>
        </a:p>
      </dgm:t>
    </dgm:pt>
    <dgm:pt modelId="{60917E20-B3C0-41ED-9335-95EE537FF215}" type="pres">
      <dgm:prSet presAssocID="{7FE8E4B9-8A23-4791-9B27-38B5710938CA}" presName="connectorText" presStyleLbl="sibTrans2D1" presStyleIdx="0" presStyleCnt="6"/>
      <dgm:spPr/>
      <dgm:t>
        <a:bodyPr/>
        <a:lstStyle/>
        <a:p>
          <a:endParaRPr lang="en-US"/>
        </a:p>
      </dgm:t>
    </dgm:pt>
    <dgm:pt modelId="{CF78424F-C331-4BEA-98AA-AEF0A53301A4}" type="pres">
      <dgm:prSet presAssocID="{56D0DE5A-FD1D-48B5-A64A-7A3AB70F3995}" presName="node" presStyleLbl="node1" presStyleIdx="0" presStyleCnt="6" custScaleX="165190">
        <dgm:presLayoutVars>
          <dgm:bulletEnabled val="1"/>
        </dgm:presLayoutVars>
      </dgm:prSet>
      <dgm:spPr/>
      <dgm:t>
        <a:bodyPr/>
        <a:lstStyle/>
        <a:p>
          <a:endParaRPr lang="en-US"/>
        </a:p>
      </dgm:t>
    </dgm:pt>
    <dgm:pt modelId="{6A230D6C-2C67-4D95-8D28-C2F6033E13F5}" type="pres">
      <dgm:prSet presAssocID="{40A99C51-3D52-4851-B44C-6257D0229A40}" presName="parTrans" presStyleLbl="sibTrans2D1" presStyleIdx="1" presStyleCnt="6"/>
      <dgm:spPr/>
      <dgm:t>
        <a:bodyPr/>
        <a:lstStyle/>
        <a:p>
          <a:endParaRPr lang="en-US"/>
        </a:p>
      </dgm:t>
    </dgm:pt>
    <dgm:pt modelId="{CF69CE1E-6A3A-4325-AC46-490A0E111BEE}" type="pres">
      <dgm:prSet presAssocID="{40A99C51-3D52-4851-B44C-6257D0229A40}" presName="connectorText" presStyleLbl="sibTrans2D1" presStyleIdx="1" presStyleCnt="6"/>
      <dgm:spPr/>
      <dgm:t>
        <a:bodyPr/>
        <a:lstStyle/>
        <a:p>
          <a:endParaRPr lang="en-US"/>
        </a:p>
      </dgm:t>
    </dgm:pt>
    <dgm:pt modelId="{4BDB1307-F6B2-4A0D-8546-1A2562C8BF2B}" type="pres">
      <dgm:prSet presAssocID="{DF01DA67-E358-4829-AC8E-F902CDB313CC}" presName="node" presStyleLbl="node1" presStyleIdx="1" presStyleCnt="6" custScaleX="183401">
        <dgm:presLayoutVars>
          <dgm:bulletEnabled val="1"/>
        </dgm:presLayoutVars>
      </dgm:prSet>
      <dgm:spPr/>
      <dgm:t>
        <a:bodyPr/>
        <a:lstStyle/>
        <a:p>
          <a:endParaRPr lang="en-US"/>
        </a:p>
      </dgm:t>
    </dgm:pt>
    <dgm:pt modelId="{EE4B1865-B6FF-45BA-8CE0-1D699348CBDD}" type="pres">
      <dgm:prSet presAssocID="{BF7E42D5-B056-4C64-9A19-F8BF85ABB4BA}" presName="parTrans" presStyleLbl="sibTrans2D1" presStyleIdx="2" presStyleCnt="6" custLinFactNeighborX="23842" custLinFactNeighborY="4606"/>
      <dgm:spPr/>
      <dgm:t>
        <a:bodyPr/>
        <a:lstStyle/>
        <a:p>
          <a:endParaRPr lang="en-US"/>
        </a:p>
      </dgm:t>
    </dgm:pt>
    <dgm:pt modelId="{1B4959A3-A780-4220-B481-B6BF7E314017}" type="pres">
      <dgm:prSet presAssocID="{BF7E42D5-B056-4C64-9A19-F8BF85ABB4BA}" presName="connectorText" presStyleLbl="sibTrans2D1" presStyleIdx="2" presStyleCnt="6"/>
      <dgm:spPr/>
      <dgm:t>
        <a:bodyPr/>
        <a:lstStyle/>
        <a:p>
          <a:endParaRPr lang="en-US"/>
        </a:p>
      </dgm:t>
    </dgm:pt>
    <dgm:pt modelId="{A51612F7-529B-4977-A5A7-18D0B31B872A}" type="pres">
      <dgm:prSet presAssocID="{6296AA36-92B2-428B-AF7F-43AF434C0A6C}" presName="node" presStyleLbl="node1" presStyleIdx="2" presStyleCnt="6" custAng="18885974" custScaleX="152684" custRadScaleRad="109054" custRadScaleInc="-14176">
        <dgm:presLayoutVars>
          <dgm:bulletEnabled val="1"/>
        </dgm:presLayoutVars>
      </dgm:prSet>
      <dgm:spPr/>
      <dgm:t>
        <a:bodyPr/>
        <a:lstStyle/>
        <a:p>
          <a:endParaRPr lang="en-US"/>
        </a:p>
      </dgm:t>
    </dgm:pt>
    <dgm:pt modelId="{B5F5EB7A-ED46-461E-8F27-5B2A99ECDBCF}" type="pres">
      <dgm:prSet presAssocID="{8F03557B-98FF-4B27-8939-B1EC9F9ABE88}" presName="parTrans" presStyleLbl="sibTrans2D1" presStyleIdx="3" presStyleCnt="6" custLinFactNeighborX="-3567" custLinFactNeighborY="10263"/>
      <dgm:spPr/>
      <dgm:t>
        <a:bodyPr/>
        <a:lstStyle/>
        <a:p>
          <a:endParaRPr lang="en-US"/>
        </a:p>
      </dgm:t>
    </dgm:pt>
    <dgm:pt modelId="{74AB0C79-2C09-4FC9-A784-84CCACB575F2}" type="pres">
      <dgm:prSet presAssocID="{8F03557B-98FF-4B27-8939-B1EC9F9ABE88}" presName="connectorText" presStyleLbl="sibTrans2D1" presStyleIdx="3" presStyleCnt="6"/>
      <dgm:spPr/>
      <dgm:t>
        <a:bodyPr/>
        <a:lstStyle/>
        <a:p>
          <a:endParaRPr lang="en-US"/>
        </a:p>
      </dgm:t>
    </dgm:pt>
    <dgm:pt modelId="{9893D370-392F-4BB1-BEBD-0A99279E235F}" type="pres">
      <dgm:prSet presAssocID="{FBE17764-BC45-4372-B075-DA578A0C9EF6}" presName="node" presStyleLbl="node1" presStyleIdx="3" presStyleCnt="6" custAng="965241" custScaleX="137151" custRadScaleRad="116467" custRadScaleInc="-826">
        <dgm:presLayoutVars>
          <dgm:bulletEnabled val="1"/>
        </dgm:presLayoutVars>
      </dgm:prSet>
      <dgm:spPr/>
      <dgm:t>
        <a:bodyPr/>
        <a:lstStyle/>
        <a:p>
          <a:endParaRPr lang="en-US"/>
        </a:p>
      </dgm:t>
    </dgm:pt>
    <dgm:pt modelId="{9E957347-936C-4486-B2E2-E65ACECBB1E6}" type="pres">
      <dgm:prSet presAssocID="{FD7E7282-70BE-4FD3-8AA5-B9229C5C6E94}" presName="parTrans" presStyleLbl="sibTrans2D1" presStyleIdx="4" presStyleCnt="6"/>
      <dgm:spPr/>
      <dgm:t>
        <a:bodyPr/>
        <a:lstStyle/>
        <a:p>
          <a:endParaRPr lang="en-US"/>
        </a:p>
      </dgm:t>
    </dgm:pt>
    <dgm:pt modelId="{B5D565BE-483E-4CF5-B697-472ECE60FBDA}" type="pres">
      <dgm:prSet presAssocID="{FD7E7282-70BE-4FD3-8AA5-B9229C5C6E94}" presName="connectorText" presStyleLbl="sibTrans2D1" presStyleIdx="4" presStyleCnt="6"/>
      <dgm:spPr/>
      <dgm:t>
        <a:bodyPr/>
        <a:lstStyle/>
        <a:p>
          <a:endParaRPr lang="en-US"/>
        </a:p>
      </dgm:t>
    </dgm:pt>
    <dgm:pt modelId="{B490DCE0-830B-4D8F-A719-A67AA689A7D9}" type="pres">
      <dgm:prSet presAssocID="{DFC7708B-E914-4F74-93CF-0D779A27CD8D}" presName="node" presStyleLbl="node1" presStyleIdx="4" presStyleCnt="6" custRadScaleRad="100814" custRadScaleInc="1068">
        <dgm:presLayoutVars>
          <dgm:bulletEnabled val="1"/>
        </dgm:presLayoutVars>
      </dgm:prSet>
      <dgm:spPr/>
      <dgm:t>
        <a:bodyPr/>
        <a:lstStyle/>
        <a:p>
          <a:endParaRPr lang="en-US"/>
        </a:p>
      </dgm:t>
    </dgm:pt>
    <dgm:pt modelId="{C5ACE203-EAFB-4D92-B65D-B606F462E039}" type="pres">
      <dgm:prSet presAssocID="{487826BC-BC44-410D-B826-8208AC9B3187}" presName="parTrans" presStyleLbl="sibTrans2D1" presStyleIdx="5" presStyleCnt="6"/>
      <dgm:spPr/>
      <dgm:t>
        <a:bodyPr/>
        <a:lstStyle/>
        <a:p>
          <a:endParaRPr lang="en-US"/>
        </a:p>
      </dgm:t>
    </dgm:pt>
    <dgm:pt modelId="{0BF10623-D787-430D-87B4-C531DF9D7199}" type="pres">
      <dgm:prSet presAssocID="{487826BC-BC44-410D-B826-8208AC9B3187}" presName="connectorText" presStyleLbl="sibTrans2D1" presStyleIdx="5" presStyleCnt="6"/>
      <dgm:spPr/>
      <dgm:t>
        <a:bodyPr/>
        <a:lstStyle/>
        <a:p>
          <a:endParaRPr lang="en-US"/>
        </a:p>
      </dgm:t>
    </dgm:pt>
    <dgm:pt modelId="{4B0E507B-9CB7-4EDB-91F9-3895501AA38A}" type="pres">
      <dgm:prSet presAssocID="{F63B1057-B93F-40C0-AE31-A9BC7EDE500D}" presName="node" presStyleLbl="node1" presStyleIdx="5" presStyleCnt="6">
        <dgm:presLayoutVars>
          <dgm:bulletEnabled val="1"/>
        </dgm:presLayoutVars>
      </dgm:prSet>
      <dgm:spPr/>
      <dgm:t>
        <a:bodyPr/>
        <a:lstStyle/>
        <a:p>
          <a:endParaRPr lang="en-US"/>
        </a:p>
      </dgm:t>
    </dgm:pt>
  </dgm:ptLst>
  <dgm:cxnLst>
    <dgm:cxn modelId="{BB3A2638-7EC9-484D-B0D1-A9960D57775F}" srcId="{BABE22B7-0E34-4689-879B-26E2F80997A0}" destId="{56D0DE5A-FD1D-48B5-A64A-7A3AB70F3995}" srcOrd="0" destOrd="0" parTransId="{7FE8E4B9-8A23-4791-9B27-38B5710938CA}" sibTransId="{C7FA3F94-8752-495D-ACE8-A95DED8746E5}"/>
    <dgm:cxn modelId="{CD8381D0-BDF5-405A-8DD6-BFEC3BF8AC84}" type="presOf" srcId="{6296AA36-92B2-428B-AF7F-43AF434C0A6C}" destId="{A51612F7-529B-4977-A5A7-18D0B31B872A}" srcOrd="0" destOrd="0" presId="urn:microsoft.com/office/officeart/2005/8/layout/radial5"/>
    <dgm:cxn modelId="{598ECF03-6E9C-4B2F-9463-EFBF3D644EA2}" type="presOf" srcId="{8F03557B-98FF-4B27-8939-B1EC9F9ABE88}" destId="{B5F5EB7A-ED46-461E-8F27-5B2A99ECDBCF}" srcOrd="0" destOrd="0" presId="urn:microsoft.com/office/officeart/2005/8/layout/radial5"/>
    <dgm:cxn modelId="{15A99953-4979-4426-A71D-190B4A5B672C}" srcId="{654D7DBC-8B36-46EB-8FC5-BE55F28A2628}" destId="{A241EB97-6046-41DA-8AB9-5A5E4174C1AB}" srcOrd="4" destOrd="0" parTransId="{B25E18DD-03CF-4101-B076-15FB56F54E28}" sibTransId="{6A5B3A4C-297D-4733-A70E-9FEED5D7F0A0}"/>
    <dgm:cxn modelId="{F9BB019F-F0F5-4D98-8039-F8E9BDD3587C}" type="presOf" srcId="{FD7E7282-70BE-4FD3-8AA5-B9229C5C6E94}" destId="{9E957347-936C-4486-B2E2-E65ACECBB1E6}" srcOrd="0" destOrd="0" presId="urn:microsoft.com/office/officeart/2005/8/layout/radial5"/>
    <dgm:cxn modelId="{5F38F0CA-3BC4-49B6-BCB1-95E3F5F36232}" type="presOf" srcId="{7FE8E4B9-8A23-4791-9B27-38B5710938CA}" destId="{60917E20-B3C0-41ED-9335-95EE537FF215}" srcOrd="1" destOrd="0" presId="urn:microsoft.com/office/officeart/2005/8/layout/radial5"/>
    <dgm:cxn modelId="{15557F24-79CC-44E2-8CE3-F3D133A08C61}" type="presOf" srcId="{F63B1057-B93F-40C0-AE31-A9BC7EDE500D}" destId="{4B0E507B-9CB7-4EDB-91F9-3895501AA38A}" srcOrd="0" destOrd="0" presId="urn:microsoft.com/office/officeart/2005/8/layout/radial5"/>
    <dgm:cxn modelId="{6E7CB684-FD9D-4ACF-84CB-102975D9C878}" srcId="{BABE22B7-0E34-4689-879B-26E2F80997A0}" destId="{DF01DA67-E358-4829-AC8E-F902CDB313CC}" srcOrd="1" destOrd="0" parTransId="{40A99C51-3D52-4851-B44C-6257D0229A40}" sibTransId="{96CC6069-E510-46CE-8708-6AA63C106252}"/>
    <dgm:cxn modelId="{A8EF9CF2-886B-497B-8EB0-BAF3130C468D}" type="presOf" srcId="{487826BC-BC44-410D-B826-8208AC9B3187}" destId="{C5ACE203-EAFB-4D92-B65D-B606F462E039}" srcOrd="0" destOrd="0" presId="urn:microsoft.com/office/officeart/2005/8/layout/radial5"/>
    <dgm:cxn modelId="{F79A8E44-7A5E-4EFA-9231-638BC19C86C8}" type="presOf" srcId="{56D0DE5A-FD1D-48B5-A64A-7A3AB70F3995}" destId="{CF78424F-C331-4BEA-98AA-AEF0A53301A4}" srcOrd="0" destOrd="0" presId="urn:microsoft.com/office/officeart/2005/8/layout/radial5"/>
    <dgm:cxn modelId="{D8778FA1-2071-46B5-B681-8C5BA4D9997E}" type="presOf" srcId="{654D7DBC-8B36-46EB-8FC5-BE55F28A2628}" destId="{A51E24D6-1502-4DDA-B093-6D4D54A52E1F}" srcOrd="0" destOrd="0" presId="urn:microsoft.com/office/officeart/2005/8/layout/radial5"/>
    <dgm:cxn modelId="{6C544EEE-A89E-4F8B-ADEB-C0AA46F2D909}" type="presOf" srcId="{40A99C51-3D52-4851-B44C-6257D0229A40}" destId="{CF69CE1E-6A3A-4325-AC46-490A0E111BEE}" srcOrd="1" destOrd="0" presId="urn:microsoft.com/office/officeart/2005/8/layout/radial5"/>
    <dgm:cxn modelId="{588CEC2D-8136-4C09-9E5F-1E92F2881910}" srcId="{BABE22B7-0E34-4689-879B-26E2F80997A0}" destId="{FBE17764-BC45-4372-B075-DA578A0C9EF6}" srcOrd="3" destOrd="0" parTransId="{8F03557B-98FF-4B27-8939-B1EC9F9ABE88}" sibTransId="{2E4CDE86-286B-4061-A956-35C29C6C3BB5}"/>
    <dgm:cxn modelId="{A0DD3E81-543F-42A9-B279-C53C65841A27}" type="presOf" srcId="{DFC7708B-E914-4F74-93CF-0D779A27CD8D}" destId="{B490DCE0-830B-4D8F-A719-A67AA689A7D9}" srcOrd="0" destOrd="0" presId="urn:microsoft.com/office/officeart/2005/8/layout/radial5"/>
    <dgm:cxn modelId="{90F8B07D-B7A9-4FE9-A89D-12F2B1C55E7F}" srcId="{BABE22B7-0E34-4689-879B-26E2F80997A0}" destId="{DFC7708B-E914-4F74-93CF-0D779A27CD8D}" srcOrd="4" destOrd="0" parTransId="{FD7E7282-70BE-4FD3-8AA5-B9229C5C6E94}" sibTransId="{7A6E261A-2408-476C-B481-88A8627EDDFA}"/>
    <dgm:cxn modelId="{FA93ACCE-FDD6-40DA-A6CE-4F5F413372CE}" type="presOf" srcId="{487826BC-BC44-410D-B826-8208AC9B3187}" destId="{0BF10623-D787-430D-87B4-C531DF9D7199}" srcOrd="1" destOrd="0" presId="urn:microsoft.com/office/officeart/2005/8/layout/radial5"/>
    <dgm:cxn modelId="{07105B03-E7BC-4A52-8535-55143C587954}" type="presOf" srcId="{BABE22B7-0E34-4689-879B-26E2F80997A0}" destId="{F9CC929C-501B-4EE5-A298-6A69C2B9C64A}" srcOrd="0" destOrd="0" presId="urn:microsoft.com/office/officeart/2005/8/layout/radial5"/>
    <dgm:cxn modelId="{5FA40E27-A03E-467E-B771-A227B924F65E}" type="presOf" srcId="{7FE8E4B9-8A23-4791-9B27-38B5710938CA}" destId="{6D1B491F-E8F9-4985-BA79-4A459797B8A2}" srcOrd="0" destOrd="0" presId="urn:microsoft.com/office/officeart/2005/8/layout/radial5"/>
    <dgm:cxn modelId="{01037EEC-74BF-400A-84A8-7BC5EC7F93ED}" srcId="{BABE22B7-0E34-4689-879B-26E2F80997A0}" destId="{6296AA36-92B2-428B-AF7F-43AF434C0A6C}" srcOrd="2" destOrd="0" parTransId="{BF7E42D5-B056-4C64-9A19-F8BF85ABB4BA}" sibTransId="{959838E7-B771-4D39-A9D1-D6D469719FFF}"/>
    <dgm:cxn modelId="{3F82769B-20E2-4CBB-9039-8E6AD17C180E}" type="presOf" srcId="{40A99C51-3D52-4851-B44C-6257D0229A40}" destId="{6A230D6C-2C67-4D95-8D28-C2F6033E13F5}" srcOrd="0" destOrd="0" presId="urn:microsoft.com/office/officeart/2005/8/layout/radial5"/>
    <dgm:cxn modelId="{400DA1A2-9996-4350-A773-D0AE32F96E8C}" type="presOf" srcId="{8F03557B-98FF-4B27-8939-B1EC9F9ABE88}" destId="{74AB0C79-2C09-4FC9-A784-84CCACB575F2}" srcOrd="1" destOrd="0" presId="urn:microsoft.com/office/officeart/2005/8/layout/radial5"/>
    <dgm:cxn modelId="{59121A67-2C90-4BA1-83DF-8E92CAB90D14}" srcId="{654D7DBC-8B36-46EB-8FC5-BE55F28A2628}" destId="{9D338F2C-55FD-45D0-B98C-626C3233801C}" srcOrd="1" destOrd="0" parTransId="{0F3D7B3C-D5E9-42FD-98A4-7505ECADED2D}" sibTransId="{4FB41956-FBAD-4DEB-8B3D-43039DA2A2D4}"/>
    <dgm:cxn modelId="{81CDBF8E-36CD-4FB9-AD1E-5EF1453E3359}" type="presOf" srcId="{FD7E7282-70BE-4FD3-8AA5-B9229C5C6E94}" destId="{B5D565BE-483E-4CF5-B697-472ECE60FBDA}" srcOrd="1" destOrd="0" presId="urn:microsoft.com/office/officeart/2005/8/layout/radial5"/>
    <dgm:cxn modelId="{71B8A5C2-0B8B-4233-8392-5ABAF2DA4A62}" type="presOf" srcId="{FBE17764-BC45-4372-B075-DA578A0C9EF6}" destId="{9893D370-392F-4BB1-BEBD-0A99279E235F}" srcOrd="0" destOrd="0" presId="urn:microsoft.com/office/officeart/2005/8/layout/radial5"/>
    <dgm:cxn modelId="{E7065E86-3EAE-46DC-AD6B-883B5FD1F700}" srcId="{654D7DBC-8B36-46EB-8FC5-BE55F28A2628}" destId="{BABE22B7-0E34-4689-879B-26E2F80997A0}" srcOrd="0" destOrd="0" parTransId="{6B6B6124-A7EA-4AF8-8D9C-B9D61B09F39D}" sibTransId="{DD409967-DD6E-4DFB-9BCD-E38C3B311599}"/>
    <dgm:cxn modelId="{D5BA53BF-968A-4581-A6DE-BAEEFA28FC0E}" type="presOf" srcId="{BF7E42D5-B056-4C64-9A19-F8BF85ABB4BA}" destId="{1B4959A3-A780-4220-B481-B6BF7E314017}" srcOrd="1" destOrd="0" presId="urn:microsoft.com/office/officeart/2005/8/layout/radial5"/>
    <dgm:cxn modelId="{2B6E87A5-AC14-4207-9249-4129309F574D}" type="presOf" srcId="{DF01DA67-E358-4829-AC8E-F902CDB313CC}" destId="{4BDB1307-F6B2-4A0D-8546-1A2562C8BF2B}" srcOrd="0" destOrd="0" presId="urn:microsoft.com/office/officeart/2005/8/layout/radial5"/>
    <dgm:cxn modelId="{C4541C59-1857-4EE4-B243-ACD752989901}" srcId="{654D7DBC-8B36-46EB-8FC5-BE55F28A2628}" destId="{A4A2F5EC-6475-4412-A2DD-730DF51FA6C6}" srcOrd="2" destOrd="0" parTransId="{A39B921B-7BC0-406F-911A-AFBD9C47410F}" sibTransId="{A45804B9-A777-44E3-AC1E-7082BD6390F0}"/>
    <dgm:cxn modelId="{CDF6A3EA-3807-434C-9A2E-D679CEB6E16E}" srcId="{BABE22B7-0E34-4689-879B-26E2F80997A0}" destId="{F63B1057-B93F-40C0-AE31-A9BC7EDE500D}" srcOrd="5" destOrd="0" parTransId="{487826BC-BC44-410D-B826-8208AC9B3187}" sibTransId="{D50B5DB3-F9F8-47E2-8BCC-C1D7812049A4}"/>
    <dgm:cxn modelId="{6725FC72-BBC5-4F17-B27E-82AF49B59E02}" srcId="{654D7DBC-8B36-46EB-8FC5-BE55F28A2628}" destId="{CB74F732-333F-4621-8B53-F6AB59B2AE75}" srcOrd="3" destOrd="0" parTransId="{F59DBFA6-7960-45BD-884F-38956FEED2A9}" sibTransId="{18C9C0F0-7A6F-4143-B8FD-0DCAA3E9C9B0}"/>
    <dgm:cxn modelId="{514D974C-BFAB-4AE2-8620-E65B23064A15}" type="presOf" srcId="{BF7E42D5-B056-4C64-9A19-F8BF85ABB4BA}" destId="{EE4B1865-B6FF-45BA-8CE0-1D699348CBDD}" srcOrd="0" destOrd="0" presId="urn:microsoft.com/office/officeart/2005/8/layout/radial5"/>
    <dgm:cxn modelId="{B32E7ADB-61C6-49E1-8101-005824EFCB4E}" type="presParOf" srcId="{A51E24D6-1502-4DDA-B093-6D4D54A52E1F}" destId="{F9CC929C-501B-4EE5-A298-6A69C2B9C64A}" srcOrd="0" destOrd="0" presId="urn:microsoft.com/office/officeart/2005/8/layout/radial5"/>
    <dgm:cxn modelId="{5BE78683-09BD-4F12-A0BD-B5EE692C7D55}" type="presParOf" srcId="{A51E24D6-1502-4DDA-B093-6D4D54A52E1F}" destId="{6D1B491F-E8F9-4985-BA79-4A459797B8A2}" srcOrd="1" destOrd="0" presId="urn:microsoft.com/office/officeart/2005/8/layout/radial5"/>
    <dgm:cxn modelId="{757DC3FA-0467-4F12-96E8-A2ACDF3E943B}" type="presParOf" srcId="{6D1B491F-E8F9-4985-BA79-4A459797B8A2}" destId="{60917E20-B3C0-41ED-9335-95EE537FF215}" srcOrd="0" destOrd="0" presId="urn:microsoft.com/office/officeart/2005/8/layout/radial5"/>
    <dgm:cxn modelId="{32CCB4F5-E226-4F60-BC43-7B9515A7EDB0}" type="presParOf" srcId="{A51E24D6-1502-4DDA-B093-6D4D54A52E1F}" destId="{CF78424F-C331-4BEA-98AA-AEF0A53301A4}" srcOrd="2" destOrd="0" presId="urn:microsoft.com/office/officeart/2005/8/layout/radial5"/>
    <dgm:cxn modelId="{800A1B7F-AD4D-43B4-8586-78D6B9D83423}" type="presParOf" srcId="{A51E24D6-1502-4DDA-B093-6D4D54A52E1F}" destId="{6A230D6C-2C67-4D95-8D28-C2F6033E13F5}" srcOrd="3" destOrd="0" presId="urn:microsoft.com/office/officeart/2005/8/layout/radial5"/>
    <dgm:cxn modelId="{88DD8AEA-746C-47E2-A77A-7A7AE568C9A8}" type="presParOf" srcId="{6A230D6C-2C67-4D95-8D28-C2F6033E13F5}" destId="{CF69CE1E-6A3A-4325-AC46-490A0E111BEE}" srcOrd="0" destOrd="0" presId="urn:microsoft.com/office/officeart/2005/8/layout/radial5"/>
    <dgm:cxn modelId="{13AA8A00-7948-47FC-9E4D-4392E62AA43B}" type="presParOf" srcId="{A51E24D6-1502-4DDA-B093-6D4D54A52E1F}" destId="{4BDB1307-F6B2-4A0D-8546-1A2562C8BF2B}" srcOrd="4" destOrd="0" presId="urn:microsoft.com/office/officeart/2005/8/layout/radial5"/>
    <dgm:cxn modelId="{1D06D6F4-68FF-4585-A799-E9A4E3DDE6C4}" type="presParOf" srcId="{A51E24D6-1502-4DDA-B093-6D4D54A52E1F}" destId="{EE4B1865-B6FF-45BA-8CE0-1D699348CBDD}" srcOrd="5" destOrd="0" presId="urn:microsoft.com/office/officeart/2005/8/layout/radial5"/>
    <dgm:cxn modelId="{45D287FC-CB1A-4768-A67C-361D5869F46F}" type="presParOf" srcId="{EE4B1865-B6FF-45BA-8CE0-1D699348CBDD}" destId="{1B4959A3-A780-4220-B481-B6BF7E314017}" srcOrd="0" destOrd="0" presId="urn:microsoft.com/office/officeart/2005/8/layout/radial5"/>
    <dgm:cxn modelId="{21DB0243-294D-4429-9ADD-0C58259671F0}" type="presParOf" srcId="{A51E24D6-1502-4DDA-B093-6D4D54A52E1F}" destId="{A51612F7-529B-4977-A5A7-18D0B31B872A}" srcOrd="6" destOrd="0" presId="urn:microsoft.com/office/officeart/2005/8/layout/radial5"/>
    <dgm:cxn modelId="{5AC85002-2DA7-41DC-9E60-57D771358CC2}" type="presParOf" srcId="{A51E24D6-1502-4DDA-B093-6D4D54A52E1F}" destId="{B5F5EB7A-ED46-461E-8F27-5B2A99ECDBCF}" srcOrd="7" destOrd="0" presId="urn:microsoft.com/office/officeart/2005/8/layout/radial5"/>
    <dgm:cxn modelId="{6FC64DD4-C6E4-4114-A59E-875122C2CC94}" type="presParOf" srcId="{B5F5EB7A-ED46-461E-8F27-5B2A99ECDBCF}" destId="{74AB0C79-2C09-4FC9-A784-84CCACB575F2}" srcOrd="0" destOrd="0" presId="urn:microsoft.com/office/officeart/2005/8/layout/radial5"/>
    <dgm:cxn modelId="{CBE21FC2-EA5E-4A11-B881-FB1058754B95}" type="presParOf" srcId="{A51E24D6-1502-4DDA-B093-6D4D54A52E1F}" destId="{9893D370-392F-4BB1-BEBD-0A99279E235F}" srcOrd="8" destOrd="0" presId="urn:microsoft.com/office/officeart/2005/8/layout/radial5"/>
    <dgm:cxn modelId="{51A1946A-38AE-42B6-AB60-667892BD916E}" type="presParOf" srcId="{A51E24D6-1502-4DDA-B093-6D4D54A52E1F}" destId="{9E957347-936C-4486-B2E2-E65ACECBB1E6}" srcOrd="9" destOrd="0" presId="urn:microsoft.com/office/officeart/2005/8/layout/radial5"/>
    <dgm:cxn modelId="{8F8DF4B0-4B0B-455B-A24C-1AEB4CABA174}" type="presParOf" srcId="{9E957347-936C-4486-B2E2-E65ACECBB1E6}" destId="{B5D565BE-483E-4CF5-B697-472ECE60FBDA}" srcOrd="0" destOrd="0" presId="urn:microsoft.com/office/officeart/2005/8/layout/radial5"/>
    <dgm:cxn modelId="{7455FC92-8562-4BD4-A720-BDE1B767FC64}" type="presParOf" srcId="{A51E24D6-1502-4DDA-B093-6D4D54A52E1F}" destId="{B490DCE0-830B-4D8F-A719-A67AA689A7D9}" srcOrd="10" destOrd="0" presId="urn:microsoft.com/office/officeart/2005/8/layout/radial5"/>
    <dgm:cxn modelId="{34399122-0E93-4BA9-8BA9-7F71F927DCF3}" type="presParOf" srcId="{A51E24D6-1502-4DDA-B093-6D4D54A52E1F}" destId="{C5ACE203-EAFB-4D92-B65D-B606F462E039}" srcOrd="11" destOrd="0" presId="urn:microsoft.com/office/officeart/2005/8/layout/radial5"/>
    <dgm:cxn modelId="{5E4AA131-8549-4A31-A30E-0444BEF8F1F6}" type="presParOf" srcId="{C5ACE203-EAFB-4D92-B65D-B606F462E039}" destId="{0BF10623-D787-430D-87B4-C531DF9D7199}" srcOrd="0" destOrd="0" presId="urn:microsoft.com/office/officeart/2005/8/layout/radial5"/>
    <dgm:cxn modelId="{C5B5D2D4-4BA3-45A3-B148-4AF3DB50A085}" type="presParOf" srcId="{A51E24D6-1502-4DDA-B093-6D4D54A52E1F}" destId="{4B0E507B-9CB7-4EDB-91F9-3895501AA38A}" srcOrd="12" destOrd="0" presId="urn:microsoft.com/office/officeart/2005/8/layout/radial5"/>
  </dgm:cxnLst>
  <dgm:bg>
    <a:solidFill>
      <a:schemeClr val="tx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54D7DBC-8B36-46EB-8FC5-BE55F28A2628}"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BABE22B7-0E34-4689-879B-26E2F80997A0}">
      <dgm:prSet custT="1"/>
      <dgm:spPr>
        <a:xfrm>
          <a:off x="3041057" y="2815920"/>
          <a:ext cx="1335860" cy="619098"/>
        </a:xfrm>
        <a:prstGeom prst="ellipse">
          <a:avLst/>
        </a:prstGeom>
        <a:solidFill>
          <a:srgbClr val="FFFF00"/>
        </a:solidFill>
        <a:ln w="25400" cap="flat" cmpd="sng" algn="ctr">
          <a:solidFill>
            <a:sysClr val="window" lastClr="FFFFFF">
              <a:hueOff val="0"/>
              <a:satOff val="0"/>
              <a:lumOff val="0"/>
              <a:alphaOff val="0"/>
            </a:sysClr>
          </a:solidFill>
          <a:prstDash val="solid"/>
        </a:ln>
        <a:effectLst/>
      </dgm:spPr>
      <dgm:t>
        <a:bodyPr/>
        <a:lstStyle/>
        <a:p>
          <a:pPr rtl="1"/>
          <a:r>
            <a:rPr lang="fa-IR" sz="1600" b="1" i="1" u="sng" dirty="0" smtClean="0">
              <a:solidFill>
                <a:sysClr val="windowText" lastClr="000000"/>
              </a:solidFill>
              <a:latin typeface="Constantia"/>
              <a:ea typeface="+mn-ea"/>
              <a:cs typeface="B Titr" pitchFamily="2" charset="-78"/>
            </a:rPr>
            <a:t>عوامل خطر قابل اصلاح در سکته مغزی</a:t>
          </a:r>
          <a:endParaRPr lang="en-US" sz="1600" b="1" dirty="0">
            <a:solidFill>
              <a:sysClr val="windowText" lastClr="000000"/>
            </a:solidFill>
            <a:latin typeface="Constantia"/>
            <a:ea typeface="+mn-ea"/>
            <a:cs typeface="B Titr" pitchFamily="2" charset="-78"/>
          </a:endParaRPr>
        </a:p>
      </dgm:t>
    </dgm:pt>
    <dgm:pt modelId="{6B6B6124-A7EA-4AF8-8D9C-B9D61B09F39D}" type="parTrans" cxnId="{E7065E86-3EAE-46DC-AD6B-883B5FD1F700}">
      <dgm:prSet/>
      <dgm:spPr/>
      <dgm:t>
        <a:bodyPr/>
        <a:lstStyle/>
        <a:p>
          <a:endParaRPr lang="en-US"/>
        </a:p>
      </dgm:t>
    </dgm:pt>
    <dgm:pt modelId="{DD409967-DD6E-4DFB-9BCD-E38C3B311599}" type="sibTrans" cxnId="{E7065E86-3EAE-46DC-AD6B-883B5FD1F700}">
      <dgm:prSet/>
      <dgm:spPr/>
      <dgm:t>
        <a:bodyPr/>
        <a:lstStyle/>
        <a:p>
          <a:endParaRPr lang="en-US"/>
        </a:p>
      </dgm:t>
    </dgm:pt>
    <dgm:pt modelId="{A241EB97-6046-41DA-8AB9-5A5E4174C1AB}">
      <dgm:prSet/>
      <dgm:spPr/>
      <dgm:t>
        <a:bodyPr/>
        <a:lstStyle/>
        <a:p>
          <a:endParaRPr lang="en-US" b="1" dirty="0">
            <a:solidFill>
              <a:schemeClr val="tx1"/>
            </a:solidFill>
          </a:endParaRPr>
        </a:p>
      </dgm:t>
    </dgm:pt>
    <dgm:pt modelId="{B25E18DD-03CF-4101-B076-15FB56F54E28}" type="parTrans" cxnId="{15A99953-4979-4426-A71D-190B4A5B672C}">
      <dgm:prSet/>
      <dgm:spPr/>
      <dgm:t>
        <a:bodyPr/>
        <a:lstStyle/>
        <a:p>
          <a:endParaRPr lang="en-US"/>
        </a:p>
      </dgm:t>
    </dgm:pt>
    <dgm:pt modelId="{6A5B3A4C-297D-4733-A70E-9FEED5D7F0A0}" type="sibTrans" cxnId="{15A99953-4979-4426-A71D-190B4A5B672C}">
      <dgm:prSet/>
      <dgm:spPr/>
      <dgm:t>
        <a:bodyPr/>
        <a:lstStyle/>
        <a:p>
          <a:endParaRPr lang="en-US"/>
        </a:p>
      </dgm:t>
    </dgm:pt>
    <dgm:pt modelId="{CB74F732-333F-4621-8B53-F6AB59B2AE75}">
      <dgm:prSet/>
      <dgm:spPr/>
      <dgm:t>
        <a:bodyPr/>
        <a:lstStyle/>
        <a:p>
          <a:endParaRPr lang="en-US" b="1" dirty="0">
            <a:solidFill>
              <a:schemeClr val="tx1"/>
            </a:solidFill>
          </a:endParaRPr>
        </a:p>
      </dgm:t>
    </dgm:pt>
    <dgm:pt modelId="{F59DBFA6-7960-45BD-884F-38956FEED2A9}" type="parTrans" cxnId="{6725FC72-BBC5-4F17-B27E-82AF49B59E02}">
      <dgm:prSet/>
      <dgm:spPr/>
      <dgm:t>
        <a:bodyPr/>
        <a:lstStyle/>
        <a:p>
          <a:endParaRPr lang="en-US"/>
        </a:p>
      </dgm:t>
    </dgm:pt>
    <dgm:pt modelId="{18C9C0F0-7A6F-4143-B8FD-0DCAA3E9C9B0}" type="sibTrans" cxnId="{6725FC72-BBC5-4F17-B27E-82AF49B59E02}">
      <dgm:prSet/>
      <dgm:spPr/>
      <dgm:t>
        <a:bodyPr/>
        <a:lstStyle/>
        <a:p>
          <a:endParaRPr lang="en-US"/>
        </a:p>
      </dgm:t>
    </dgm:pt>
    <dgm:pt modelId="{A4A2F5EC-6475-4412-A2DD-730DF51FA6C6}">
      <dgm:prSet/>
      <dgm:spPr/>
      <dgm:t>
        <a:bodyPr/>
        <a:lstStyle/>
        <a:p>
          <a:endParaRPr lang="en-US" b="1" dirty="0">
            <a:solidFill>
              <a:schemeClr val="tx1"/>
            </a:solidFill>
          </a:endParaRPr>
        </a:p>
      </dgm:t>
    </dgm:pt>
    <dgm:pt modelId="{A39B921B-7BC0-406F-911A-AFBD9C47410F}" type="parTrans" cxnId="{C4541C59-1857-4EE4-B243-ACD752989901}">
      <dgm:prSet/>
      <dgm:spPr/>
      <dgm:t>
        <a:bodyPr/>
        <a:lstStyle/>
        <a:p>
          <a:endParaRPr lang="en-US"/>
        </a:p>
      </dgm:t>
    </dgm:pt>
    <dgm:pt modelId="{A45804B9-A777-44E3-AC1E-7082BD6390F0}" type="sibTrans" cxnId="{C4541C59-1857-4EE4-B243-ACD752989901}">
      <dgm:prSet/>
      <dgm:spPr/>
      <dgm:t>
        <a:bodyPr/>
        <a:lstStyle/>
        <a:p>
          <a:endParaRPr lang="en-US"/>
        </a:p>
      </dgm:t>
    </dgm:pt>
    <dgm:pt modelId="{9D338F2C-55FD-45D0-B98C-626C3233801C}">
      <dgm:prSet/>
      <dgm:spPr/>
      <dgm:t>
        <a:bodyPr/>
        <a:lstStyle/>
        <a:p>
          <a:endParaRPr lang="en-US" b="1" dirty="0">
            <a:solidFill>
              <a:schemeClr val="tx1"/>
            </a:solidFill>
          </a:endParaRPr>
        </a:p>
      </dgm:t>
    </dgm:pt>
    <dgm:pt modelId="{0F3D7B3C-D5E9-42FD-98A4-7505ECADED2D}" type="parTrans" cxnId="{59121A67-2C90-4BA1-83DF-8E92CAB90D14}">
      <dgm:prSet/>
      <dgm:spPr/>
      <dgm:t>
        <a:bodyPr/>
        <a:lstStyle/>
        <a:p>
          <a:endParaRPr lang="en-US"/>
        </a:p>
      </dgm:t>
    </dgm:pt>
    <dgm:pt modelId="{4FB41956-FBAD-4DEB-8B3D-43039DA2A2D4}" type="sibTrans" cxnId="{59121A67-2C90-4BA1-83DF-8E92CAB90D14}">
      <dgm:prSet/>
      <dgm:spPr/>
      <dgm:t>
        <a:bodyPr/>
        <a:lstStyle/>
        <a:p>
          <a:endParaRPr lang="en-US"/>
        </a:p>
      </dgm:t>
    </dgm:pt>
    <dgm:pt modelId="{6722FB9A-F8B6-4CA4-805E-8C8F31EAEF3F}">
      <dgm:prSet custT="1"/>
      <dgm:spPr>
        <a:xfrm rot="1678107">
          <a:off x="4419373" y="273267"/>
          <a:ext cx="1462363" cy="1192636"/>
        </a:xfrm>
        <a:prstGeom prst="ellipse">
          <a:avLst/>
        </a:prstGeom>
        <a:solidFill>
          <a:srgbClr val="00CC00"/>
        </a:solidFill>
        <a:ln w="25400" cap="flat" cmpd="sng" algn="ctr">
          <a:solidFill>
            <a:sysClr val="window" lastClr="FFFFFF">
              <a:hueOff val="0"/>
              <a:satOff val="0"/>
              <a:lumOff val="0"/>
              <a:alphaOff val="0"/>
            </a:sysClr>
          </a:solidFill>
          <a:prstDash val="solid"/>
        </a:ln>
        <a:effectLst/>
      </dgm:spPr>
      <dgm:t>
        <a:bodyPr/>
        <a:lstStyle/>
        <a:p>
          <a:pPr rtl="1"/>
          <a:r>
            <a:rPr lang="fa-IR" sz="1400" b="1" dirty="0" smtClean="0">
              <a:solidFill>
                <a:sysClr val="windowText" lastClr="000000"/>
              </a:solidFill>
              <a:latin typeface="Constantia"/>
              <a:ea typeface="+mn-ea"/>
              <a:cs typeface="B Titr" pitchFamily="2" charset="-78"/>
            </a:rPr>
            <a:t>غلظت خون(اگر گلبول قرمز خون  زیاد باشد)</a:t>
          </a:r>
          <a:endParaRPr lang="en-US" sz="1400" b="1" dirty="0">
            <a:solidFill>
              <a:sysClr val="windowText" lastClr="000000"/>
            </a:solidFill>
            <a:latin typeface="Constantia"/>
            <a:ea typeface="+mn-ea"/>
            <a:cs typeface="B Titr" pitchFamily="2" charset="-78"/>
          </a:endParaRPr>
        </a:p>
      </dgm:t>
    </dgm:pt>
    <dgm:pt modelId="{F7BA704A-7660-4B1F-841A-B50457B3DA6C}" type="parTrans" cxnId="{713DC065-818F-447A-929B-DA8C5DC66161}">
      <dgm:prSet/>
      <dgm:spPr>
        <a:xfrm rot="18154776">
          <a:off x="4118428" y="1988401"/>
          <a:ext cx="899597" cy="324910"/>
        </a:xfrm>
        <a:prstGeom prst="rightArrow">
          <a:avLst>
            <a:gd name="adj1" fmla="val 60000"/>
            <a:gd name="adj2" fmla="val 50000"/>
          </a:avLst>
        </a:prstGeom>
        <a:solidFill>
          <a:srgbClr val="FF0000"/>
        </a:solidFill>
        <a:ln>
          <a:noFill/>
        </a:ln>
        <a:effectLst/>
      </dgm:spPr>
      <dgm:t>
        <a:bodyPr/>
        <a:lstStyle/>
        <a:p>
          <a:endParaRPr lang="en-US" b="1">
            <a:solidFill>
              <a:sysClr val="windowText" lastClr="000000"/>
            </a:solidFill>
            <a:latin typeface="Constantia"/>
            <a:ea typeface="+mn-ea"/>
            <a:cs typeface="+mn-cs"/>
          </a:endParaRPr>
        </a:p>
      </dgm:t>
    </dgm:pt>
    <dgm:pt modelId="{DB4566D6-6A2B-4AEC-9674-8884285DFBD5}" type="sibTrans" cxnId="{713DC065-818F-447A-929B-DA8C5DC66161}">
      <dgm:prSet/>
      <dgm:spPr/>
      <dgm:t>
        <a:bodyPr/>
        <a:lstStyle/>
        <a:p>
          <a:endParaRPr lang="en-US"/>
        </a:p>
      </dgm:t>
    </dgm:pt>
    <dgm:pt modelId="{DFC7708B-E914-4F74-93CF-0D779A27CD8D}">
      <dgm:prSet/>
      <dgm:spPr>
        <a:xfrm>
          <a:off x="5486141" y="1697258"/>
          <a:ext cx="1192636" cy="1192636"/>
        </a:xfrm>
        <a:prstGeom prst="ellipse">
          <a:avLst/>
        </a:prstGeom>
        <a:solidFill>
          <a:srgbClr val="92D050"/>
        </a:solidFill>
        <a:ln w="25400" cap="flat" cmpd="sng" algn="ctr">
          <a:solidFill>
            <a:sysClr val="window" lastClr="FFFFFF">
              <a:hueOff val="0"/>
              <a:satOff val="0"/>
              <a:lumOff val="0"/>
              <a:alphaOff val="0"/>
            </a:sysClr>
          </a:solidFill>
          <a:prstDash val="solid"/>
        </a:ln>
        <a:effectLst/>
      </dgm:spPr>
      <dgm:t>
        <a:bodyPr/>
        <a:lstStyle/>
        <a:p>
          <a:pPr rtl="1"/>
          <a:r>
            <a:rPr lang="fa-IR" b="1" dirty="0" smtClean="0">
              <a:solidFill>
                <a:sysClr val="windowText" lastClr="000000"/>
              </a:solidFill>
              <a:latin typeface="Constantia"/>
              <a:ea typeface="+mn-ea"/>
              <a:cs typeface="+mn-cs"/>
            </a:rPr>
            <a:t>سابقه سکته قلبی یا ایسکمی گذرا</a:t>
          </a:r>
          <a:endParaRPr lang="en-US" b="1" dirty="0">
            <a:solidFill>
              <a:sysClr val="windowText" lastClr="000000"/>
            </a:solidFill>
            <a:latin typeface="Constantia"/>
            <a:ea typeface="+mn-ea"/>
            <a:cs typeface="+mn-cs"/>
          </a:endParaRPr>
        </a:p>
      </dgm:t>
    </dgm:pt>
    <dgm:pt modelId="{FD7E7282-70BE-4FD3-8AA5-B9229C5C6E94}" type="parTrans" cxnId="{90F8B07D-B7A9-4FE9-A89D-12F2B1C55E7F}">
      <dgm:prSet/>
      <dgm:spPr>
        <a:xfrm rot="20441078">
          <a:off x="4502678" y="2559048"/>
          <a:ext cx="717731" cy="324910"/>
        </a:xfrm>
        <a:prstGeom prst="rightArrow">
          <a:avLst>
            <a:gd name="adj1" fmla="val 60000"/>
            <a:gd name="adj2" fmla="val 50000"/>
          </a:avLst>
        </a:prstGeom>
        <a:solidFill>
          <a:srgbClr val="FF0000"/>
        </a:solidFill>
        <a:ln>
          <a:noFill/>
        </a:ln>
        <a:effectLst/>
      </dgm:spPr>
      <dgm:t>
        <a:bodyPr/>
        <a:lstStyle/>
        <a:p>
          <a:endParaRPr lang="en-US" b="1">
            <a:solidFill>
              <a:sysClr val="windowText" lastClr="000000"/>
            </a:solidFill>
            <a:latin typeface="Constantia"/>
            <a:ea typeface="+mn-ea"/>
            <a:cs typeface="+mn-cs"/>
          </a:endParaRPr>
        </a:p>
      </dgm:t>
    </dgm:pt>
    <dgm:pt modelId="{7A6E261A-2408-476C-B481-88A8627EDDFA}" type="sibTrans" cxnId="{90F8B07D-B7A9-4FE9-A89D-12F2B1C55E7F}">
      <dgm:prSet/>
      <dgm:spPr/>
      <dgm:t>
        <a:bodyPr/>
        <a:lstStyle/>
        <a:p>
          <a:endParaRPr lang="en-US"/>
        </a:p>
      </dgm:t>
    </dgm:pt>
    <dgm:pt modelId="{93364D77-8659-4427-8B52-C8F40A61B14F}">
      <dgm:prSet/>
      <dgm:spPr>
        <a:xfrm>
          <a:off x="3137481" y="4898615"/>
          <a:ext cx="1192636" cy="1192636"/>
        </a:xfrm>
        <a:prstGeom prst="ellipse">
          <a:avLst/>
        </a:prstGeom>
        <a:solidFill>
          <a:srgbClr val="92D050"/>
        </a:solidFill>
        <a:ln w="25400" cap="flat" cmpd="sng" algn="ctr">
          <a:solidFill>
            <a:sysClr val="window" lastClr="FFFFFF">
              <a:hueOff val="0"/>
              <a:satOff val="0"/>
              <a:lumOff val="0"/>
              <a:alphaOff val="0"/>
            </a:sysClr>
          </a:solidFill>
          <a:prstDash val="solid"/>
        </a:ln>
        <a:effectLst/>
      </dgm:spPr>
      <dgm:t>
        <a:bodyPr/>
        <a:lstStyle/>
        <a:p>
          <a:r>
            <a:rPr lang="fa-IR" b="1" dirty="0" smtClean="0">
              <a:solidFill>
                <a:sysClr val="windowText" lastClr="000000"/>
              </a:solidFill>
              <a:latin typeface="Constantia"/>
              <a:ea typeface="+mn-ea"/>
              <a:cs typeface="B Titr" pitchFamily="2" charset="-78"/>
            </a:rPr>
            <a:t>بیماری قلبی</a:t>
          </a:r>
        </a:p>
      </dgm:t>
    </dgm:pt>
    <dgm:pt modelId="{C135A525-07A6-491B-820E-F236BF0A56C9}" type="parTrans" cxnId="{2B61F886-7F66-4BB8-84E7-78260CBAD710}">
      <dgm:prSet/>
      <dgm:spPr>
        <a:xfrm rot="5364003">
          <a:off x="3331778" y="3982421"/>
          <a:ext cx="775767" cy="324910"/>
        </a:xfrm>
        <a:prstGeom prst="rightArrow">
          <a:avLst>
            <a:gd name="adj1" fmla="val 60000"/>
            <a:gd name="adj2" fmla="val 50000"/>
          </a:avLst>
        </a:prstGeom>
        <a:solidFill>
          <a:srgbClr val="FF0000"/>
        </a:solidFill>
        <a:ln>
          <a:noFill/>
        </a:ln>
        <a:effectLst/>
      </dgm:spPr>
      <dgm:t>
        <a:bodyPr/>
        <a:lstStyle/>
        <a:p>
          <a:endParaRPr lang="en-US" b="1">
            <a:solidFill>
              <a:sysClr val="windowText" lastClr="000000"/>
            </a:solidFill>
            <a:latin typeface="Constantia"/>
            <a:ea typeface="+mn-ea"/>
            <a:cs typeface="+mn-cs"/>
          </a:endParaRPr>
        </a:p>
      </dgm:t>
    </dgm:pt>
    <dgm:pt modelId="{91F896E1-404A-4D95-8262-003EB124CC8F}" type="sibTrans" cxnId="{2B61F886-7F66-4BB8-84E7-78260CBAD710}">
      <dgm:prSet/>
      <dgm:spPr/>
      <dgm:t>
        <a:bodyPr/>
        <a:lstStyle/>
        <a:p>
          <a:endParaRPr lang="en-US"/>
        </a:p>
      </dgm:t>
    </dgm:pt>
    <dgm:pt modelId="{B76E0ABC-FFAD-405C-9F5C-16B22A80DB9D}">
      <dgm:prSet/>
      <dgm:spPr>
        <a:xfrm>
          <a:off x="5521777" y="3170240"/>
          <a:ext cx="1192636" cy="1192636"/>
        </a:xfrm>
        <a:prstGeom prst="ellipse">
          <a:avLst/>
        </a:prstGeom>
        <a:solidFill>
          <a:srgbClr val="A5C249">
            <a:lumMod val="60000"/>
            <a:lumOff val="40000"/>
          </a:srgbClr>
        </a:solidFill>
        <a:ln w="25400" cap="flat" cmpd="sng" algn="ctr">
          <a:solidFill>
            <a:sysClr val="window" lastClr="FFFFFF">
              <a:hueOff val="0"/>
              <a:satOff val="0"/>
              <a:lumOff val="0"/>
              <a:alphaOff val="0"/>
            </a:sysClr>
          </a:solidFill>
          <a:prstDash val="solid"/>
        </a:ln>
        <a:effectLst/>
      </dgm:spPr>
      <dgm:t>
        <a:bodyPr/>
        <a:lstStyle/>
        <a:p>
          <a:pPr rtl="1"/>
          <a:r>
            <a:rPr lang="fa-IR" b="1" dirty="0" smtClean="0">
              <a:solidFill>
                <a:sysClr val="windowText" lastClr="000000"/>
              </a:solidFill>
              <a:latin typeface="Constantia"/>
              <a:ea typeface="+mn-ea"/>
              <a:cs typeface="B Titr" pitchFamily="2" charset="-78"/>
            </a:rPr>
            <a:t>دخانیات</a:t>
          </a:r>
          <a:endParaRPr lang="en-US" b="1" dirty="0">
            <a:solidFill>
              <a:sysClr val="windowText" lastClr="000000"/>
            </a:solidFill>
            <a:latin typeface="Constantia"/>
            <a:ea typeface="+mn-ea"/>
            <a:cs typeface="B Titr" pitchFamily="2" charset="-78"/>
          </a:endParaRPr>
        </a:p>
      </dgm:t>
    </dgm:pt>
    <dgm:pt modelId="{C9393722-F99E-40E2-A9CD-98DB60B08D5C}" type="parTrans" cxnId="{DA14CA20-31E7-4A1C-A765-EF110D065715}">
      <dgm:prSet/>
      <dgm:spPr>
        <a:xfrm rot="894100">
          <a:off x="4481342" y="3256027"/>
          <a:ext cx="687537" cy="324910"/>
        </a:xfrm>
        <a:prstGeom prst="rightArrow">
          <a:avLst>
            <a:gd name="adj1" fmla="val 60000"/>
            <a:gd name="adj2" fmla="val 50000"/>
          </a:avLst>
        </a:prstGeom>
        <a:solidFill>
          <a:srgbClr val="FF0000"/>
        </a:solidFill>
        <a:ln>
          <a:noFill/>
        </a:ln>
        <a:effectLst/>
      </dgm:spPr>
      <dgm:t>
        <a:bodyPr/>
        <a:lstStyle/>
        <a:p>
          <a:endParaRPr lang="en-US" b="1">
            <a:solidFill>
              <a:sysClr val="windowText" lastClr="000000"/>
            </a:solidFill>
            <a:latin typeface="Constantia"/>
            <a:ea typeface="+mn-ea"/>
            <a:cs typeface="+mn-cs"/>
          </a:endParaRPr>
        </a:p>
      </dgm:t>
    </dgm:pt>
    <dgm:pt modelId="{E3640EB4-7952-46CE-AB9C-11D353845B12}" type="sibTrans" cxnId="{DA14CA20-31E7-4A1C-A765-EF110D065715}">
      <dgm:prSet/>
      <dgm:spPr/>
      <dgm:t>
        <a:bodyPr/>
        <a:lstStyle/>
        <a:p>
          <a:endParaRPr lang="en-US"/>
        </a:p>
      </dgm:t>
    </dgm:pt>
    <dgm:pt modelId="{56D0DE5A-FD1D-48B5-A64A-7A3AB70F3995}">
      <dgm:prSet phldrT="[Text]"/>
      <dgm:spPr>
        <a:xfrm>
          <a:off x="3158390" y="1623"/>
          <a:ext cx="1190752" cy="1192636"/>
        </a:xfrm>
        <a:prstGeom prst="ellipse">
          <a:avLst/>
        </a:prstGeom>
        <a:solidFill>
          <a:srgbClr val="FFC000"/>
        </a:solidFill>
        <a:ln w="25400" cap="flat" cmpd="sng" algn="ctr">
          <a:solidFill>
            <a:sysClr val="window" lastClr="FFFFFF">
              <a:hueOff val="0"/>
              <a:satOff val="0"/>
              <a:lumOff val="0"/>
              <a:alphaOff val="0"/>
            </a:sysClr>
          </a:solidFill>
          <a:prstDash val="solid"/>
        </a:ln>
        <a:effectLst/>
      </dgm:spPr>
      <dgm:t>
        <a:bodyPr/>
        <a:lstStyle/>
        <a:p>
          <a:r>
            <a:rPr lang="fa-IR" b="1" dirty="0" smtClean="0">
              <a:solidFill>
                <a:sysClr val="windowText" lastClr="000000"/>
              </a:solidFill>
              <a:latin typeface="Constantia"/>
              <a:ea typeface="+mn-ea"/>
              <a:cs typeface="B Titr" pitchFamily="2" charset="-78"/>
            </a:rPr>
            <a:t>اختلال چربی خون</a:t>
          </a:r>
          <a:endParaRPr lang="en-US" b="1" dirty="0">
            <a:solidFill>
              <a:sysClr val="windowText" lastClr="000000"/>
            </a:solidFill>
            <a:latin typeface="Constantia"/>
            <a:ea typeface="+mn-ea"/>
            <a:cs typeface="+mn-cs"/>
          </a:endParaRPr>
        </a:p>
      </dgm:t>
    </dgm:pt>
    <dgm:pt modelId="{C7FA3F94-8752-495D-ACE8-A95DED8746E5}" type="sibTrans" cxnId="{BB3A2638-7EC9-484D-B0D1-A9960D57775F}">
      <dgm:prSet/>
      <dgm:spPr/>
      <dgm:t>
        <a:bodyPr/>
        <a:lstStyle/>
        <a:p>
          <a:endParaRPr lang="en-US"/>
        </a:p>
      </dgm:t>
    </dgm:pt>
    <dgm:pt modelId="{7FE8E4B9-8A23-4791-9B27-38B5710938CA}" type="parTrans" cxnId="{BB3A2638-7EC9-484D-B0D1-A9960D57775F}">
      <dgm:prSet/>
      <dgm:spPr>
        <a:xfrm rot="16260898">
          <a:off x="3325204" y="1875406"/>
          <a:ext cx="859670" cy="324910"/>
        </a:xfrm>
        <a:prstGeom prst="rightArrow">
          <a:avLst>
            <a:gd name="adj1" fmla="val 60000"/>
            <a:gd name="adj2" fmla="val 50000"/>
          </a:avLst>
        </a:prstGeom>
        <a:solidFill>
          <a:srgbClr val="FF0000"/>
        </a:solidFill>
        <a:ln>
          <a:noFill/>
        </a:ln>
        <a:effectLst/>
      </dgm:spPr>
      <dgm:t>
        <a:bodyPr/>
        <a:lstStyle/>
        <a:p>
          <a:endParaRPr lang="en-US" b="1">
            <a:solidFill>
              <a:sysClr val="windowText" lastClr="000000"/>
            </a:solidFill>
            <a:latin typeface="Constantia"/>
            <a:ea typeface="+mn-ea"/>
            <a:cs typeface="+mn-cs"/>
          </a:endParaRPr>
        </a:p>
      </dgm:t>
    </dgm:pt>
    <dgm:pt modelId="{632AC03C-CE81-402A-9D1B-36180686BA0B}">
      <dgm:prSet/>
      <dgm:spPr>
        <a:xfrm>
          <a:off x="4575753" y="4431292"/>
          <a:ext cx="1192636" cy="1192636"/>
        </a:xfrm>
        <a:prstGeom prst="ellipse">
          <a:avLst/>
        </a:prstGeom>
        <a:solidFill>
          <a:srgbClr val="A5C249">
            <a:lumMod val="60000"/>
            <a:lumOff val="40000"/>
          </a:srgbClr>
        </a:solidFill>
        <a:ln w="25400" cap="flat" cmpd="sng" algn="ctr">
          <a:solidFill>
            <a:sysClr val="window" lastClr="FFFFFF">
              <a:hueOff val="0"/>
              <a:satOff val="0"/>
              <a:lumOff val="0"/>
              <a:alphaOff val="0"/>
            </a:sysClr>
          </a:solidFill>
          <a:prstDash val="solid"/>
        </a:ln>
        <a:effectLst/>
      </dgm:spPr>
      <dgm:t>
        <a:bodyPr/>
        <a:lstStyle/>
        <a:p>
          <a:pPr rtl="1"/>
          <a:r>
            <a:rPr lang="fa-IR" b="1" dirty="0" smtClean="0">
              <a:solidFill>
                <a:sysClr val="windowText" lastClr="000000"/>
              </a:solidFill>
              <a:latin typeface="Constantia"/>
              <a:ea typeface="+mn-ea"/>
              <a:cs typeface="+mn-cs"/>
            </a:rPr>
            <a:t>فشارخون بالا</a:t>
          </a:r>
          <a:endParaRPr lang="en-US" b="1" dirty="0">
            <a:solidFill>
              <a:sysClr val="windowText" lastClr="000000"/>
            </a:solidFill>
            <a:latin typeface="Constantia"/>
            <a:ea typeface="+mn-ea"/>
            <a:cs typeface="B Titr" pitchFamily="2" charset="-78"/>
          </a:endParaRPr>
        </a:p>
      </dgm:t>
    </dgm:pt>
    <dgm:pt modelId="{02A1633C-B3D4-4F0F-A298-1D1BFD84812C}" type="parTrans" cxnId="{E1A3C800-CF72-445E-8903-061D8E224AB5}">
      <dgm:prSet/>
      <dgm:spPr>
        <a:xfrm rot="3146000">
          <a:off x="3977329" y="3806471"/>
          <a:ext cx="760851" cy="324910"/>
        </a:xfrm>
        <a:prstGeom prst="rightArrow">
          <a:avLst>
            <a:gd name="adj1" fmla="val 60000"/>
            <a:gd name="adj2" fmla="val 50000"/>
          </a:avLst>
        </a:prstGeom>
        <a:solidFill>
          <a:srgbClr val="FF0000"/>
        </a:solidFill>
        <a:ln>
          <a:noFill/>
        </a:ln>
        <a:effectLst/>
      </dgm:spPr>
      <dgm:t>
        <a:bodyPr/>
        <a:lstStyle/>
        <a:p>
          <a:endParaRPr lang="en-US" b="1">
            <a:solidFill>
              <a:sysClr val="windowText" lastClr="000000"/>
            </a:solidFill>
            <a:latin typeface="Constantia"/>
            <a:ea typeface="+mn-ea"/>
            <a:cs typeface="+mn-cs"/>
          </a:endParaRPr>
        </a:p>
      </dgm:t>
    </dgm:pt>
    <dgm:pt modelId="{1A45DEC5-FFEC-4B04-8CF8-2D8D7855548A}" type="sibTrans" cxnId="{E1A3C800-CF72-445E-8903-061D8E224AB5}">
      <dgm:prSet/>
      <dgm:spPr/>
      <dgm:t>
        <a:bodyPr/>
        <a:lstStyle/>
        <a:p>
          <a:endParaRPr lang="en-US"/>
        </a:p>
      </dgm:t>
    </dgm:pt>
    <dgm:pt modelId="{240436BC-7C5D-49A4-B462-BED99A0C0A6B}">
      <dgm:prSet/>
      <dgm:spPr>
        <a:xfrm>
          <a:off x="1647862" y="4463394"/>
          <a:ext cx="1192636" cy="1192636"/>
        </a:xfrm>
        <a:prstGeom prst="ellipse">
          <a:avLst/>
        </a:prstGeom>
        <a:solidFill>
          <a:srgbClr val="A5C249">
            <a:lumMod val="75000"/>
          </a:srgbClr>
        </a:solidFill>
        <a:ln w="25400" cap="flat" cmpd="sng" algn="ctr">
          <a:solidFill>
            <a:sysClr val="window" lastClr="FFFFFF">
              <a:hueOff val="0"/>
              <a:satOff val="0"/>
              <a:lumOff val="0"/>
              <a:alphaOff val="0"/>
            </a:sysClr>
          </a:solidFill>
          <a:prstDash val="solid"/>
        </a:ln>
        <a:effectLst/>
      </dgm:spPr>
      <dgm:t>
        <a:bodyPr/>
        <a:lstStyle/>
        <a:p>
          <a:r>
            <a:rPr lang="fa-IR" b="1" dirty="0" smtClean="0">
              <a:solidFill>
                <a:sysClr val="windowText" lastClr="000000"/>
              </a:solidFill>
              <a:latin typeface="Constantia"/>
              <a:ea typeface="+mn-ea"/>
              <a:cs typeface="+mn-cs"/>
            </a:rPr>
            <a:t>دیابت</a:t>
          </a:r>
          <a:endParaRPr lang="en-US" b="1" dirty="0">
            <a:solidFill>
              <a:sysClr val="windowText" lastClr="000000"/>
            </a:solidFill>
            <a:latin typeface="Constantia"/>
            <a:ea typeface="+mn-ea"/>
            <a:cs typeface="+mn-cs"/>
          </a:endParaRPr>
        </a:p>
      </dgm:t>
    </dgm:pt>
    <dgm:pt modelId="{16A0239B-C451-4DE2-B1D3-DAEFCD17D6B5}" type="parTrans" cxnId="{0571908F-6E71-4B09-A87A-4BD71CE2DC08}">
      <dgm:prSet/>
      <dgm:spPr>
        <a:xfrm rot="7628204">
          <a:off x="2671391" y="3820983"/>
          <a:ext cx="775708" cy="324910"/>
        </a:xfrm>
        <a:prstGeom prst="rightArrow">
          <a:avLst>
            <a:gd name="adj1" fmla="val 60000"/>
            <a:gd name="adj2" fmla="val 50000"/>
          </a:avLst>
        </a:prstGeom>
        <a:solidFill>
          <a:srgbClr val="FF3300"/>
        </a:solidFill>
        <a:ln>
          <a:noFill/>
        </a:ln>
        <a:effectLst/>
      </dgm:spPr>
      <dgm:t>
        <a:bodyPr/>
        <a:lstStyle/>
        <a:p>
          <a:endParaRPr lang="en-US" b="1">
            <a:solidFill>
              <a:sysClr val="windowText" lastClr="000000"/>
            </a:solidFill>
            <a:latin typeface="Constantia"/>
            <a:ea typeface="+mn-ea"/>
            <a:cs typeface="+mn-cs"/>
          </a:endParaRPr>
        </a:p>
      </dgm:t>
    </dgm:pt>
    <dgm:pt modelId="{843E5BCD-AEED-4154-9A46-4A27E2029FDA}" type="sibTrans" cxnId="{0571908F-6E71-4B09-A87A-4BD71CE2DC08}">
      <dgm:prSet/>
      <dgm:spPr/>
      <dgm:t>
        <a:bodyPr/>
        <a:lstStyle/>
        <a:p>
          <a:endParaRPr lang="en-US"/>
        </a:p>
      </dgm:t>
    </dgm:pt>
    <dgm:pt modelId="{D9079485-1764-46BC-AE1C-7C663B25F947}">
      <dgm:prSet/>
      <dgm:spPr>
        <a:xfrm>
          <a:off x="1699210" y="472070"/>
          <a:ext cx="1192636" cy="1192636"/>
        </a:xfrm>
        <a:prstGeom prst="ellipse">
          <a:avLst/>
        </a:prstGeom>
        <a:solidFill>
          <a:srgbClr val="0F6F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a-IR" b="1" dirty="0" smtClean="0">
              <a:solidFill>
                <a:sysClr val="windowText" lastClr="000000"/>
              </a:solidFill>
              <a:latin typeface="Constantia"/>
              <a:ea typeface="+mn-ea"/>
              <a:cs typeface="+mn-cs"/>
            </a:rPr>
            <a:t>الکل</a:t>
          </a:r>
          <a:endParaRPr lang="en-US" b="1" dirty="0">
            <a:solidFill>
              <a:sysClr val="windowText" lastClr="000000"/>
            </a:solidFill>
            <a:latin typeface="Constantia"/>
            <a:ea typeface="+mn-ea"/>
            <a:cs typeface="+mn-cs"/>
          </a:endParaRPr>
        </a:p>
      </dgm:t>
    </dgm:pt>
    <dgm:pt modelId="{D911C5CD-FC33-4EB7-8950-CB8C6CAF50D3}" type="parTrans" cxnId="{E37A0FF3-4D94-4A74-8407-2A9153A5DEDB}">
      <dgm:prSet/>
      <dgm:spPr>
        <a:xfrm rot="14130378">
          <a:off x="2674323" y="2051795"/>
          <a:ext cx="817098" cy="324910"/>
        </a:xfrm>
        <a:prstGeom prst="rightArrow">
          <a:avLst>
            <a:gd name="adj1" fmla="val 60000"/>
            <a:gd name="adj2" fmla="val 50000"/>
          </a:avLst>
        </a:prstGeom>
        <a:solidFill>
          <a:srgbClr val="FF0000"/>
        </a:solidFill>
        <a:ln>
          <a:noFill/>
        </a:ln>
        <a:effectLst/>
      </dgm:spPr>
      <dgm:t>
        <a:bodyPr/>
        <a:lstStyle/>
        <a:p>
          <a:endParaRPr lang="en-US" b="1">
            <a:solidFill>
              <a:sysClr val="windowText" lastClr="000000"/>
            </a:solidFill>
            <a:latin typeface="Constantia"/>
            <a:ea typeface="+mn-ea"/>
            <a:cs typeface="+mn-cs"/>
          </a:endParaRPr>
        </a:p>
      </dgm:t>
    </dgm:pt>
    <dgm:pt modelId="{1DCAFED6-E05E-4534-AE1F-664AC2F6ACC8}" type="sibTrans" cxnId="{E37A0FF3-4D94-4A74-8407-2A9153A5DEDB}">
      <dgm:prSet/>
      <dgm:spPr/>
      <dgm:t>
        <a:bodyPr/>
        <a:lstStyle/>
        <a:p>
          <a:endParaRPr lang="en-US"/>
        </a:p>
      </dgm:t>
    </dgm:pt>
    <dgm:pt modelId="{9EAEDC0C-DB63-4189-B198-0AF403EAA0D9}">
      <dgm:prSet/>
      <dgm:spPr>
        <a:xfrm>
          <a:off x="810309" y="1695537"/>
          <a:ext cx="1192636" cy="1192636"/>
        </a:xfrm>
        <a:prstGeom prst="ellipse">
          <a:avLst/>
        </a:prstGeom>
        <a:solidFill>
          <a:srgbClr val="0F6F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a-IR" b="1" dirty="0" smtClean="0">
              <a:solidFill>
                <a:sysClr val="windowText" lastClr="000000"/>
              </a:solidFill>
              <a:latin typeface="Constantia"/>
              <a:ea typeface="+mn-ea"/>
              <a:cs typeface="+mn-cs"/>
            </a:rPr>
            <a:t>کم تحرکی</a:t>
          </a:r>
          <a:endParaRPr lang="en-US" b="1" dirty="0">
            <a:solidFill>
              <a:sysClr val="windowText" lastClr="000000"/>
            </a:solidFill>
            <a:latin typeface="Constantia"/>
            <a:ea typeface="+mn-ea"/>
            <a:cs typeface="+mn-cs"/>
          </a:endParaRPr>
        </a:p>
      </dgm:t>
    </dgm:pt>
    <dgm:pt modelId="{8DD6874A-071C-4759-9B9E-7FD248284B0B}" type="parTrans" cxnId="{41F8E0DE-D2E8-43A3-8B3A-885A68A2AF0E}">
      <dgm:prSet/>
      <dgm:spPr>
        <a:xfrm rot="11994226">
          <a:off x="2250695" y="2559027"/>
          <a:ext cx="685039" cy="324910"/>
        </a:xfrm>
        <a:prstGeom prst="rightArrow">
          <a:avLst>
            <a:gd name="adj1" fmla="val 60000"/>
            <a:gd name="adj2" fmla="val 50000"/>
          </a:avLst>
        </a:prstGeom>
        <a:solidFill>
          <a:srgbClr val="FF0000"/>
        </a:solidFill>
        <a:ln>
          <a:noFill/>
        </a:ln>
        <a:effectLst/>
      </dgm:spPr>
      <dgm:t>
        <a:bodyPr/>
        <a:lstStyle/>
        <a:p>
          <a:endParaRPr lang="en-US" b="1">
            <a:solidFill>
              <a:sysClr val="windowText" lastClr="000000"/>
            </a:solidFill>
            <a:latin typeface="Constantia"/>
            <a:ea typeface="+mn-ea"/>
            <a:cs typeface="+mn-cs"/>
          </a:endParaRPr>
        </a:p>
      </dgm:t>
    </dgm:pt>
    <dgm:pt modelId="{8D6A2BFB-AD80-4F98-A387-A2684E01FA77}" type="sibTrans" cxnId="{41F8E0DE-D2E8-43A3-8B3A-885A68A2AF0E}">
      <dgm:prSet/>
      <dgm:spPr/>
      <dgm:t>
        <a:bodyPr/>
        <a:lstStyle/>
        <a:p>
          <a:endParaRPr lang="en-US"/>
        </a:p>
      </dgm:t>
    </dgm:pt>
    <dgm:pt modelId="{622E6D67-CE8D-4E18-8F7A-BE194417636B}">
      <dgm:prSet/>
      <dgm:spPr>
        <a:xfrm>
          <a:off x="810309" y="3207825"/>
          <a:ext cx="1192636" cy="1192636"/>
        </a:xfrm>
        <a:prstGeom prst="ellipse">
          <a:avLst/>
        </a:prstGeom>
        <a:solidFill>
          <a:srgbClr val="0F6F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a-IR" b="1" dirty="0" smtClean="0">
              <a:solidFill>
                <a:sysClr val="windowText" lastClr="000000"/>
              </a:solidFill>
              <a:latin typeface="Constantia"/>
              <a:ea typeface="+mn-ea"/>
              <a:cs typeface="+mn-cs"/>
            </a:rPr>
            <a:t>چاقی</a:t>
          </a:r>
          <a:endParaRPr lang="en-US" b="1" dirty="0">
            <a:solidFill>
              <a:sysClr val="windowText" lastClr="000000"/>
            </a:solidFill>
            <a:latin typeface="Constantia"/>
            <a:ea typeface="+mn-ea"/>
            <a:cs typeface="+mn-cs"/>
          </a:endParaRPr>
        </a:p>
      </dgm:t>
    </dgm:pt>
    <dgm:pt modelId="{033EB0A6-3371-4F7B-B32E-2AD468F31BB8}" type="parTrans" cxnId="{17DCA019-9AE8-41CA-819A-A0DD4950B463}">
      <dgm:prSet/>
      <dgm:spPr>
        <a:xfrm rot="9814554">
          <a:off x="2257156" y="3295954"/>
          <a:ext cx="644704" cy="324910"/>
        </a:xfrm>
        <a:prstGeom prst="rightArrow">
          <a:avLst>
            <a:gd name="adj1" fmla="val 60000"/>
            <a:gd name="adj2" fmla="val 50000"/>
          </a:avLst>
        </a:prstGeom>
        <a:solidFill>
          <a:srgbClr val="FF0000"/>
        </a:solidFill>
        <a:ln>
          <a:noFill/>
        </a:ln>
        <a:effectLst/>
      </dgm:spPr>
      <dgm:t>
        <a:bodyPr/>
        <a:lstStyle/>
        <a:p>
          <a:endParaRPr lang="en-US" b="1">
            <a:solidFill>
              <a:sysClr val="windowText" lastClr="000000"/>
            </a:solidFill>
            <a:latin typeface="Constantia"/>
            <a:ea typeface="+mn-ea"/>
            <a:cs typeface="+mn-cs"/>
          </a:endParaRPr>
        </a:p>
      </dgm:t>
    </dgm:pt>
    <dgm:pt modelId="{A7BAA5C6-36C0-4D18-961F-8801688DFFC6}" type="sibTrans" cxnId="{17DCA019-9AE8-41CA-819A-A0DD4950B463}">
      <dgm:prSet/>
      <dgm:spPr/>
      <dgm:t>
        <a:bodyPr/>
        <a:lstStyle/>
        <a:p>
          <a:endParaRPr lang="en-US"/>
        </a:p>
      </dgm:t>
    </dgm:pt>
    <dgm:pt modelId="{A51E24D6-1502-4DDA-B093-6D4D54A52E1F}" type="pres">
      <dgm:prSet presAssocID="{654D7DBC-8B36-46EB-8FC5-BE55F28A2628}" presName="Name0" presStyleCnt="0">
        <dgm:presLayoutVars>
          <dgm:chMax val="1"/>
          <dgm:dir/>
          <dgm:animLvl val="ctr"/>
          <dgm:resizeHandles val="exact"/>
        </dgm:presLayoutVars>
      </dgm:prSet>
      <dgm:spPr/>
      <dgm:t>
        <a:bodyPr/>
        <a:lstStyle/>
        <a:p>
          <a:endParaRPr lang="en-US"/>
        </a:p>
      </dgm:t>
    </dgm:pt>
    <dgm:pt modelId="{F9CC929C-501B-4EE5-A298-6A69C2B9C64A}" type="pres">
      <dgm:prSet presAssocID="{BABE22B7-0E34-4689-879B-26E2F80997A0}" presName="centerShape" presStyleLbl="node0" presStyleIdx="0" presStyleCnt="1" custScaleX="139790" custScaleY="64785" custLinFactNeighborX="-507" custLinFactNeighborY="1583"/>
      <dgm:spPr/>
      <dgm:t>
        <a:bodyPr/>
        <a:lstStyle/>
        <a:p>
          <a:endParaRPr lang="en-US"/>
        </a:p>
      </dgm:t>
    </dgm:pt>
    <dgm:pt modelId="{6D1B491F-E8F9-4985-BA79-4A459797B8A2}" type="pres">
      <dgm:prSet presAssocID="{7FE8E4B9-8A23-4791-9B27-38B5710938CA}" presName="parTrans" presStyleLbl="sibTrans2D1" presStyleIdx="0" presStyleCnt="10" custLinFactNeighborX="3098" custLinFactNeighborY="2612"/>
      <dgm:spPr/>
      <dgm:t>
        <a:bodyPr/>
        <a:lstStyle/>
        <a:p>
          <a:endParaRPr lang="en-US"/>
        </a:p>
      </dgm:t>
    </dgm:pt>
    <dgm:pt modelId="{60917E20-B3C0-41ED-9335-95EE537FF215}" type="pres">
      <dgm:prSet presAssocID="{7FE8E4B9-8A23-4791-9B27-38B5710938CA}" presName="connectorText" presStyleLbl="sibTrans2D1" presStyleIdx="0" presStyleCnt="10"/>
      <dgm:spPr/>
      <dgm:t>
        <a:bodyPr/>
        <a:lstStyle/>
        <a:p>
          <a:endParaRPr lang="en-US"/>
        </a:p>
      </dgm:t>
    </dgm:pt>
    <dgm:pt modelId="{CF78424F-C331-4BEA-98AA-AEF0A53301A4}" type="pres">
      <dgm:prSet presAssocID="{56D0DE5A-FD1D-48B5-A64A-7A3AB70F3995}" presName="node" presStyleLbl="node1" presStyleIdx="0" presStyleCnt="10" custScaleX="99842" custRadScaleRad="100131" custRadScaleInc="2594">
        <dgm:presLayoutVars>
          <dgm:bulletEnabled val="1"/>
        </dgm:presLayoutVars>
      </dgm:prSet>
      <dgm:spPr/>
      <dgm:t>
        <a:bodyPr/>
        <a:lstStyle/>
        <a:p>
          <a:endParaRPr lang="en-US"/>
        </a:p>
      </dgm:t>
    </dgm:pt>
    <dgm:pt modelId="{090198D0-6603-4DAF-892B-776DACAA290F}" type="pres">
      <dgm:prSet presAssocID="{F7BA704A-7660-4B1F-841A-B50457B3DA6C}" presName="parTrans" presStyleLbl="sibTrans2D1" presStyleIdx="1" presStyleCnt="10" custLinFactNeighborX="25155" custLinFactNeighborY="4885"/>
      <dgm:spPr/>
      <dgm:t>
        <a:bodyPr/>
        <a:lstStyle/>
        <a:p>
          <a:endParaRPr lang="en-US"/>
        </a:p>
      </dgm:t>
    </dgm:pt>
    <dgm:pt modelId="{486E026C-190D-449E-A0DC-F72AF10C9C65}" type="pres">
      <dgm:prSet presAssocID="{F7BA704A-7660-4B1F-841A-B50457B3DA6C}" presName="connectorText" presStyleLbl="sibTrans2D1" presStyleIdx="1" presStyleCnt="10"/>
      <dgm:spPr/>
      <dgm:t>
        <a:bodyPr/>
        <a:lstStyle/>
        <a:p>
          <a:endParaRPr lang="en-US"/>
        </a:p>
      </dgm:t>
    </dgm:pt>
    <dgm:pt modelId="{89194EEC-C6A0-44FE-8271-B0F9C62206BA}" type="pres">
      <dgm:prSet presAssocID="{6722FB9A-F8B6-4CA4-805E-8C8F31EAEF3F}" presName="node" presStyleLbl="node1" presStyleIdx="1" presStyleCnt="10" custAng="1678107" custScaleX="122616" custRadScaleRad="107154" custRadScaleInc="-18297">
        <dgm:presLayoutVars>
          <dgm:bulletEnabled val="1"/>
        </dgm:presLayoutVars>
      </dgm:prSet>
      <dgm:spPr/>
      <dgm:t>
        <a:bodyPr/>
        <a:lstStyle/>
        <a:p>
          <a:endParaRPr lang="en-US"/>
        </a:p>
      </dgm:t>
    </dgm:pt>
    <dgm:pt modelId="{9E957347-936C-4486-B2E2-E65ACECBB1E6}" type="pres">
      <dgm:prSet presAssocID="{FD7E7282-70BE-4FD3-8AA5-B9229C5C6E94}" presName="parTrans" presStyleLbl="sibTrans2D1" presStyleIdx="2" presStyleCnt="10"/>
      <dgm:spPr/>
      <dgm:t>
        <a:bodyPr/>
        <a:lstStyle/>
        <a:p>
          <a:endParaRPr lang="en-US"/>
        </a:p>
      </dgm:t>
    </dgm:pt>
    <dgm:pt modelId="{B5D565BE-483E-4CF5-B697-472ECE60FBDA}" type="pres">
      <dgm:prSet presAssocID="{FD7E7282-70BE-4FD3-8AA5-B9229C5C6E94}" presName="connectorText" presStyleLbl="sibTrans2D1" presStyleIdx="2" presStyleCnt="10"/>
      <dgm:spPr/>
      <dgm:t>
        <a:bodyPr/>
        <a:lstStyle/>
        <a:p>
          <a:endParaRPr lang="en-US"/>
        </a:p>
      </dgm:t>
    </dgm:pt>
    <dgm:pt modelId="{B490DCE0-830B-4D8F-A719-A67AA689A7D9}" type="pres">
      <dgm:prSet presAssocID="{DFC7708B-E914-4F74-93CF-0D779A27CD8D}" presName="node" presStyleLbl="node1" presStyleIdx="2" presStyleCnt="10" custRadScaleRad="100814" custRadScaleInc="1068">
        <dgm:presLayoutVars>
          <dgm:bulletEnabled val="1"/>
        </dgm:presLayoutVars>
      </dgm:prSet>
      <dgm:spPr/>
      <dgm:t>
        <a:bodyPr/>
        <a:lstStyle/>
        <a:p>
          <a:endParaRPr lang="en-US"/>
        </a:p>
      </dgm:t>
    </dgm:pt>
    <dgm:pt modelId="{9D96923F-426D-4886-83C5-373BD37B144B}" type="pres">
      <dgm:prSet presAssocID="{C9393722-F99E-40E2-A9CD-98DB60B08D5C}" presName="parTrans" presStyleLbl="sibTrans2D1" presStyleIdx="3" presStyleCnt="10" custLinFactNeighborX="-10343" custLinFactNeighborY="-7055"/>
      <dgm:spPr/>
      <dgm:t>
        <a:bodyPr/>
        <a:lstStyle/>
        <a:p>
          <a:endParaRPr lang="en-US"/>
        </a:p>
      </dgm:t>
    </dgm:pt>
    <dgm:pt modelId="{0A00CCA8-8986-42F8-A7AA-3D20CE5616D6}" type="pres">
      <dgm:prSet presAssocID="{C9393722-F99E-40E2-A9CD-98DB60B08D5C}" presName="connectorText" presStyleLbl="sibTrans2D1" presStyleIdx="3" presStyleCnt="10"/>
      <dgm:spPr/>
      <dgm:t>
        <a:bodyPr/>
        <a:lstStyle/>
        <a:p>
          <a:endParaRPr lang="en-US"/>
        </a:p>
      </dgm:t>
    </dgm:pt>
    <dgm:pt modelId="{FDAF8F8F-5061-4438-BB7A-7D2780C938FF}" type="pres">
      <dgm:prSet presAssocID="{B76E0ABC-FFAD-405C-9F5C-16B22A80DB9D}" presName="node" presStyleLbl="node1" presStyleIdx="3" presStyleCnt="10" custRadScaleRad="101769" custRadScaleInc="-6826">
        <dgm:presLayoutVars>
          <dgm:bulletEnabled val="1"/>
        </dgm:presLayoutVars>
      </dgm:prSet>
      <dgm:spPr/>
      <dgm:t>
        <a:bodyPr/>
        <a:lstStyle/>
        <a:p>
          <a:endParaRPr lang="en-US"/>
        </a:p>
      </dgm:t>
    </dgm:pt>
    <dgm:pt modelId="{0A7E13AC-F92D-4809-B0B3-B017367A5BE4}" type="pres">
      <dgm:prSet presAssocID="{02A1633C-B3D4-4F0F-A298-1D1BFD84812C}" presName="parTrans" presStyleLbl="sibTrans2D1" presStyleIdx="4" presStyleCnt="10"/>
      <dgm:spPr/>
      <dgm:t>
        <a:bodyPr/>
        <a:lstStyle/>
        <a:p>
          <a:endParaRPr lang="en-US"/>
        </a:p>
      </dgm:t>
    </dgm:pt>
    <dgm:pt modelId="{FD494649-DF3A-4488-85BF-6B78BECE6A7D}" type="pres">
      <dgm:prSet presAssocID="{02A1633C-B3D4-4F0F-A298-1D1BFD84812C}" presName="connectorText" presStyleLbl="sibTrans2D1" presStyleIdx="4" presStyleCnt="10"/>
      <dgm:spPr/>
      <dgm:t>
        <a:bodyPr/>
        <a:lstStyle/>
        <a:p>
          <a:endParaRPr lang="en-US"/>
        </a:p>
      </dgm:t>
    </dgm:pt>
    <dgm:pt modelId="{492A8182-4030-4191-8B86-95F9E6D4DF65}" type="pres">
      <dgm:prSet presAssocID="{632AC03C-CE81-402A-9D1B-36180686BA0B}" presName="node" presStyleLbl="node1" presStyleIdx="4" presStyleCnt="10">
        <dgm:presLayoutVars>
          <dgm:bulletEnabled val="1"/>
        </dgm:presLayoutVars>
      </dgm:prSet>
      <dgm:spPr/>
      <dgm:t>
        <a:bodyPr/>
        <a:lstStyle/>
        <a:p>
          <a:endParaRPr lang="en-US"/>
        </a:p>
      </dgm:t>
    </dgm:pt>
    <dgm:pt modelId="{9903A630-ED53-4F76-9996-E816248434D0}" type="pres">
      <dgm:prSet presAssocID="{C135A525-07A6-491B-820E-F236BF0A56C9}" presName="parTrans" presStyleLbl="sibTrans2D1" presStyleIdx="5" presStyleCnt="10"/>
      <dgm:spPr/>
      <dgm:t>
        <a:bodyPr/>
        <a:lstStyle/>
        <a:p>
          <a:endParaRPr lang="en-US"/>
        </a:p>
      </dgm:t>
    </dgm:pt>
    <dgm:pt modelId="{17D797FD-E4D6-48E5-AF42-273E031EF2F2}" type="pres">
      <dgm:prSet presAssocID="{C135A525-07A6-491B-820E-F236BF0A56C9}" presName="connectorText" presStyleLbl="sibTrans2D1" presStyleIdx="5" presStyleCnt="10"/>
      <dgm:spPr/>
      <dgm:t>
        <a:bodyPr/>
        <a:lstStyle/>
        <a:p>
          <a:endParaRPr lang="en-US"/>
        </a:p>
      </dgm:t>
    </dgm:pt>
    <dgm:pt modelId="{1D69F7EC-DEE9-4D0A-9F64-90B01FC6B6A8}" type="pres">
      <dgm:prSet presAssocID="{93364D77-8659-4427-8B52-C8F40A61B14F}" presName="node" presStyleLbl="node1" presStyleIdx="5" presStyleCnt="10">
        <dgm:presLayoutVars>
          <dgm:bulletEnabled val="1"/>
        </dgm:presLayoutVars>
      </dgm:prSet>
      <dgm:spPr/>
      <dgm:t>
        <a:bodyPr/>
        <a:lstStyle/>
        <a:p>
          <a:endParaRPr lang="en-US"/>
        </a:p>
      </dgm:t>
    </dgm:pt>
    <dgm:pt modelId="{BAE90FF9-7969-4DE5-A204-74E3A08B5E94}" type="pres">
      <dgm:prSet presAssocID="{16A0239B-C451-4DE2-B1D3-DAEFCD17D6B5}" presName="parTrans" presStyleLbl="sibTrans2D1" presStyleIdx="6" presStyleCnt="10"/>
      <dgm:spPr/>
      <dgm:t>
        <a:bodyPr/>
        <a:lstStyle/>
        <a:p>
          <a:endParaRPr lang="en-US"/>
        </a:p>
      </dgm:t>
    </dgm:pt>
    <dgm:pt modelId="{9067921A-E154-481B-A52F-133DF03798F0}" type="pres">
      <dgm:prSet presAssocID="{16A0239B-C451-4DE2-B1D3-DAEFCD17D6B5}" presName="connectorText" presStyleLbl="sibTrans2D1" presStyleIdx="6" presStyleCnt="10"/>
      <dgm:spPr/>
      <dgm:t>
        <a:bodyPr/>
        <a:lstStyle/>
        <a:p>
          <a:endParaRPr lang="en-US"/>
        </a:p>
      </dgm:t>
    </dgm:pt>
    <dgm:pt modelId="{46DC2C17-A1EC-44C1-8DC9-7600B1DB33B6}" type="pres">
      <dgm:prSet presAssocID="{240436BC-7C5D-49A4-B462-BED99A0C0A6B}" presName="node" presStyleLbl="node1" presStyleIdx="6" presStyleCnt="10" custRadScaleRad="102299" custRadScaleInc="2883">
        <dgm:presLayoutVars>
          <dgm:bulletEnabled val="1"/>
        </dgm:presLayoutVars>
      </dgm:prSet>
      <dgm:spPr/>
      <dgm:t>
        <a:bodyPr/>
        <a:lstStyle/>
        <a:p>
          <a:endParaRPr lang="en-US"/>
        </a:p>
      </dgm:t>
    </dgm:pt>
    <dgm:pt modelId="{E9FDA5A7-5D7F-4785-A4C6-F2A2EA6058A2}" type="pres">
      <dgm:prSet presAssocID="{033EB0A6-3371-4F7B-B32E-2AD468F31BB8}" presName="parTrans" presStyleLbl="sibTrans2D1" presStyleIdx="7" presStyleCnt="10"/>
      <dgm:spPr/>
      <dgm:t>
        <a:bodyPr/>
        <a:lstStyle/>
        <a:p>
          <a:endParaRPr lang="en-US"/>
        </a:p>
      </dgm:t>
    </dgm:pt>
    <dgm:pt modelId="{D2288E1A-0AF7-464B-B972-5B376BE20D87}" type="pres">
      <dgm:prSet presAssocID="{033EB0A6-3371-4F7B-B32E-2AD468F31BB8}" presName="connectorText" presStyleLbl="sibTrans2D1" presStyleIdx="7" presStyleCnt="10"/>
      <dgm:spPr/>
      <dgm:t>
        <a:bodyPr/>
        <a:lstStyle/>
        <a:p>
          <a:endParaRPr lang="en-US"/>
        </a:p>
      </dgm:t>
    </dgm:pt>
    <dgm:pt modelId="{9F195A7F-AEBE-4900-B099-89E5FC0A55F4}" type="pres">
      <dgm:prSet presAssocID="{622E6D67-CE8D-4E18-8F7A-BE194417636B}" presName="node" presStyleLbl="node1" presStyleIdx="7" presStyleCnt="10">
        <dgm:presLayoutVars>
          <dgm:bulletEnabled val="1"/>
        </dgm:presLayoutVars>
      </dgm:prSet>
      <dgm:spPr/>
      <dgm:t>
        <a:bodyPr/>
        <a:lstStyle/>
        <a:p>
          <a:endParaRPr lang="en-US"/>
        </a:p>
      </dgm:t>
    </dgm:pt>
    <dgm:pt modelId="{60AA01DF-1729-4CC5-BE9A-932EF8F02124}" type="pres">
      <dgm:prSet presAssocID="{8DD6874A-071C-4759-9B9E-7FD248284B0B}" presName="parTrans" presStyleLbl="sibTrans2D1" presStyleIdx="8" presStyleCnt="10"/>
      <dgm:spPr/>
      <dgm:t>
        <a:bodyPr/>
        <a:lstStyle/>
        <a:p>
          <a:endParaRPr lang="en-US"/>
        </a:p>
      </dgm:t>
    </dgm:pt>
    <dgm:pt modelId="{29A0AA80-FD98-46A7-9B08-A4A9D5827F80}" type="pres">
      <dgm:prSet presAssocID="{8DD6874A-071C-4759-9B9E-7FD248284B0B}" presName="connectorText" presStyleLbl="sibTrans2D1" presStyleIdx="8" presStyleCnt="10"/>
      <dgm:spPr/>
      <dgm:t>
        <a:bodyPr/>
        <a:lstStyle/>
        <a:p>
          <a:endParaRPr lang="en-US"/>
        </a:p>
      </dgm:t>
    </dgm:pt>
    <dgm:pt modelId="{1704CE97-AEE5-40F1-968C-BA7674E846CC}" type="pres">
      <dgm:prSet presAssocID="{9EAEDC0C-DB63-4189-B198-0AF403EAA0D9}" presName="node" presStyleLbl="node1" presStyleIdx="8" presStyleCnt="10">
        <dgm:presLayoutVars>
          <dgm:bulletEnabled val="1"/>
        </dgm:presLayoutVars>
      </dgm:prSet>
      <dgm:spPr/>
      <dgm:t>
        <a:bodyPr/>
        <a:lstStyle/>
        <a:p>
          <a:endParaRPr lang="en-US"/>
        </a:p>
      </dgm:t>
    </dgm:pt>
    <dgm:pt modelId="{D3BFCCC3-BFA0-4A6B-B470-139A59E0472F}" type="pres">
      <dgm:prSet presAssocID="{D911C5CD-FC33-4EB7-8950-CB8C6CAF50D3}" presName="parTrans" presStyleLbl="sibTrans2D1" presStyleIdx="9" presStyleCnt="10"/>
      <dgm:spPr/>
      <dgm:t>
        <a:bodyPr/>
        <a:lstStyle/>
        <a:p>
          <a:endParaRPr lang="en-US"/>
        </a:p>
      </dgm:t>
    </dgm:pt>
    <dgm:pt modelId="{EB002FEE-C28E-47E0-9A69-BEADCFC3A025}" type="pres">
      <dgm:prSet presAssocID="{D911C5CD-FC33-4EB7-8950-CB8C6CAF50D3}" presName="connectorText" presStyleLbl="sibTrans2D1" presStyleIdx="9" presStyleCnt="10"/>
      <dgm:spPr/>
      <dgm:t>
        <a:bodyPr/>
        <a:lstStyle/>
        <a:p>
          <a:endParaRPr lang="en-US"/>
        </a:p>
      </dgm:t>
    </dgm:pt>
    <dgm:pt modelId="{5896D697-CFE3-4AD7-9880-96060A5835FF}" type="pres">
      <dgm:prSet presAssocID="{D9079485-1764-46BC-AE1C-7C663B25F947}" presName="node" presStyleLbl="node1" presStyleIdx="9" presStyleCnt="10">
        <dgm:presLayoutVars>
          <dgm:bulletEnabled val="1"/>
        </dgm:presLayoutVars>
      </dgm:prSet>
      <dgm:spPr/>
      <dgm:t>
        <a:bodyPr/>
        <a:lstStyle/>
        <a:p>
          <a:endParaRPr lang="en-US"/>
        </a:p>
      </dgm:t>
    </dgm:pt>
  </dgm:ptLst>
  <dgm:cxnLst>
    <dgm:cxn modelId="{CB1616EB-2615-4F27-B7EB-67DE778F18B2}" type="presOf" srcId="{6722FB9A-F8B6-4CA4-805E-8C8F31EAEF3F}" destId="{89194EEC-C6A0-44FE-8271-B0F9C62206BA}" srcOrd="0" destOrd="0" presId="urn:microsoft.com/office/officeart/2005/8/layout/radial5"/>
    <dgm:cxn modelId="{B2CC94AA-16C4-4D84-8825-18250FA4DAA9}" type="presOf" srcId="{B76E0ABC-FFAD-405C-9F5C-16B22A80DB9D}" destId="{FDAF8F8F-5061-4438-BB7A-7D2780C938FF}" srcOrd="0" destOrd="0" presId="urn:microsoft.com/office/officeart/2005/8/layout/radial5"/>
    <dgm:cxn modelId="{D58471CE-4A31-4696-8B14-EF9141BECB0F}" type="presOf" srcId="{8DD6874A-071C-4759-9B9E-7FD248284B0B}" destId="{29A0AA80-FD98-46A7-9B08-A4A9D5827F80}" srcOrd="1" destOrd="0" presId="urn:microsoft.com/office/officeart/2005/8/layout/radial5"/>
    <dgm:cxn modelId="{E7065E86-3EAE-46DC-AD6B-883B5FD1F700}" srcId="{654D7DBC-8B36-46EB-8FC5-BE55F28A2628}" destId="{BABE22B7-0E34-4689-879B-26E2F80997A0}" srcOrd="0" destOrd="0" parTransId="{6B6B6124-A7EA-4AF8-8D9C-B9D61B09F39D}" sibTransId="{DD409967-DD6E-4DFB-9BCD-E38C3B311599}"/>
    <dgm:cxn modelId="{CDF48CEE-775D-4B6F-81A4-81D807191000}" type="presOf" srcId="{02A1633C-B3D4-4F0F-A298-1D1BFD84812C}" destId="{FD494649-DF3A-4488-85BF-6B78BECE6A7D}" srcOrd="1" destOrd="0" presId="urn:microsoft.com/office/officeart/2005/8/layout/radial5"/>
    <dgm:cxn modelId="{9531E938-E961-4583-A925-AEE71CFB54C8}" type="presOf" srcId="{D9079485-1764-46BC-AE1C-7C663B25F947}" destId="{5896D697-CFE3-4AD7-9880-96060A5835FF}" srcOrd="0" destOrd="0" presId="urn:microsoft.com/office/officeart/2005/8/layout/radial5"/>
    <dgm:cxn modelId="{74C16FD8-7CEA-4E5C-B37E-ABBD874A289D}" type="presOf" srcId="{93364D77-8659-4427-8B52-C8F40A61B14F}" destId="{1D69F7EC-DEE9-4D0A-9F64-90B01FC6B6A8}" srcOrd="0" destOrd="0" presId="urn:microsoft.com/office/officeart/2005/8/layout/radial5"/>
    <dgm:cxn modelId="{0432F6AD-C2B9-4489-8711-854F323D0ABE}" type="presOf" srcId="{C135A525-07A6-491B-820E-F236BF0A56C9}" destId="{17D797FD-E4D6-48E5-AF42-273E031EF2F2}" srcOrd="1" destOrd="0" presId="urn:microsoft.com/office/officeart/2005/8/layout/radial5"/>
    <dgm:cxn modelId="{51BBA949-B9FB-4DE2-BDB3-DB609B51B87A}" type="presOf" srcId="{C9393722-F99E-40E2-A9CD-98DB60B08D5C}" destId="{0A00CCA8-8986-42F8-A7AA-3D20CE5616D6}" srcOrd="1" destOrd="0" presId="urn:microsoft.com/office/officeart/2005/8/layout/radial5"/>
    <dgm:cxn modelId="{F5085C32-AAA4-4048-B0C9-84D2CA8EA5C0}" type="presOf" srcId="{D911C5CD-FC33-4EB7-8950-CB8C6CAF50D3}" destId="{EB002FEE-C28E-47E0-9A69-BEADCFC3A025}" srcOrd="1" destOrd="0" presId="urn:microsoft.com/office/officeart/2005/8/layout/radial5"/>
    <dgm:cxn modelId="{17D83A70-79F2-4D09-B18D-00291CF8227B}" type="presOf" srcId="{56D0DE5A-FD1D-48B5-A64A-7A3AB70F3995}" destId="{CF78424F-C331-4BEA-98AA-AEF0A53301A4}" srcOrd="0" destOrd="0" presId="urn:microsoft.com/office/officeart/2005/8/layout/radial5"/>
    <dgm:cxn modelId="{C4541C59-1857-4EE4-B243-ACD752989901}" srcId="{654D7DBC-8B36-46EB-8FC5-BE55F28A2628}" destId="{A4A2F5EC-6475-4412-A2DD-730DF51FA6C6}" srcOrd="2" destOrd="0" parTransId="{A39B921B-7BC0-406F-911A-AFBD9C47410F}" sibTransId="{A45804B9-A777-44E3-AC1E-7082BD6390F0}"/>
    <dgm:cxn modelId="{E1A3C800-CF72-445E-8903-061D8E224AB5}" srcId="{BABE22B7-0E34-4689-879B-26E2F80997A0}" destId="{632AC03C-CE81-402A-9D1B-36180686BA0B}" srcOrd="4" destOrd="0" parTransId="{02A1633C-B3D4-4F0F-A298-1D1BFD84812C}" sibTransId="{1A45DEC5-FFEC-4B04-8CF8-2D8D7855548A}"/>
    <dgm:cxn modelId="{41F8E0DE-D2E8-43A3-8B3A-885A68A2AF0E}" srcId="{BABE22B7-0E34-4689-879B-26E2F80997A0}" destId="{9EAEDC0C-DB63-4189-B198-0AF403EAA0D9}" srcOrd="8" destOrd="0" parTransId="{8DD6874A-071C-4759-9B9E-7FD248284B0B}" sibTransId="{8D6A2BFB-AD80-4F98-A387-A2684E01FA77}"/>
    <dgm:cxn modelId="{950B2F16-8A24-4316-950B-41BB7AD766B6}" type="presOf" srcId="{632AC03C-CE81-402A-9D1B-36180686BA0B}" destId="{492A8182-4030-4191-8B86-95F9E6D4DF65}" srcOrd="0" destOrd="0" presId="urn:microsoft.com/office/officeart/2005/8/layout/radial5"/>
    <dgm:cxn modelId="{6725FC72-BBC5-4F17-B27E-82AF49B59E02}" srcId="{654D7DBC-8B36-46EB-8FC5-BE55F28A2628}" destId="{CB74F732-333F-4621-8B53-F6AB59B2AE75}" srcOrd="3" destOrd="0" parTransId="{F59DBFA6-7960-45BD-884F-38956FEED2A9}" sibTransId="{18C9C0F0-7A6F-4143-B8FD-0DCAA3E9C9B0}"/>
    <dgm:cxn modelId="{BB8FEDCB-090F-4E4D-B776-3B77B6FE5344}" type="presOf" srcId="{02A1633C-B3D4-4F0F-A298-1D1BFD84812C}" destId="{0A7E13AC-F92D-4809-B0B3-B017367A5BE4}" srcOrd="0" destOrd="0" presId="urn:microsoft.com/office/officeart/2005/8/layout/radial5"/>
    <dgm:cxn modelId="{AA85E713-BFFB-4111-B87B-6795FDE086AB}" type="presOf" srcId="{8DD6874A-071C-4759-9B9E-7FD248284B0B}" destId="{60AA01DF-1729-4CC5-BE9A-932EF8F02124}" srcOrd="0" destOrd="0" presId="urn:microsoft.com/office/officeart/2005/8/layout/radial5"/>
    <dgm:cxn modelId="{CC3F5D94-920E-480E-91A0-02B2AD263FDF}" type="presOf" srcId="{F7BA704A-7660-4B1F-841A-B50457B3DA6C}" destId="{090198D0-6603-4DAF-892B-776DACAA290F}" srcOrd="0" destOrd="0" presId="urn:microsoft.com/office/officeart/2005/8/layout/radial5"/>
    <dgm:cxn modelId="{17DCA019-9AE8-41CA-819A-A0DD4950B463}" srcId="{BABE22B7-0E34-4689-879B-26E2F80997A0}" destId="{622E6D67-CE8D-4E18-8F7A-BE194417636B}" srcOrd="7" destOrd="0" parTransId="{033EB0A6-3371-4F7B-B32E-2AD468F31BB8}" sibTransId="{A7BAA5C6-36C0-4D18-961F-8801688DFFC6}"/>
    <dgm:cxn modelId="{2B61F886-7F66-4BB8-84E7-78260CBAD710}" srcId="{BABE22B7-0E34-4689-879B-26E2F80997A0}" destId="{93364D77-8659-4427-8B52-C8F40A61B14F}" srcOrd="5" destOrd="0" parTransId="{C135A525-07A6-491B-820E-F236BF0A56C9}" sibTransId="{91F896E1-404A-4D95-8262-003EB124CC8F}"/>
    <dgm:cxn modelId="{A2176493-C6D3-403B-9ECB-79CAA9C18936}" type="presOf" srcId="{C9393722-F99E-40E2-A9CD-98DB60B08D5C}" destId="{9D96923F-426D-4886-83C5-373BD37B144B}" srcOrd="0" destOrd="0" presId="urn:microsoft.com/office/officeart/2005/8/layout/radial5"/>
    <dgm:cxn modelId="{713DC065-818F-447A-929B-DA8C5DC66161}" srcId="{BABE22B7-0E34-4689-879B-26E2F80997A0}" destId="{6722FB9A-F8B6-4CA4-805E-8C8F31EAEF3F}" srcOrd="1" destOrd="0" parTransId="{F7BA704A-7660-4B1F-841A-B50457B3DA6C}" sibTransId="{DB4566D6-6A2B-4AEC-9674-8884285DFBD5}"/>
    <dgm:cxn modelId="{EBB25562-69BC-4F70-A546-45178AF0CC89}" type="presOf" srcId="{033EB0A6-3371-4F7B-B32E-2AD468F31BB8}" destId="{E9FDA5A7-5D7F-4785-A4C6-F2A2EA6058A2}" srcOrd="0" destOrd="0" presId="urn:microsoft.com/office/officeart/2005/8/layout/radial5"/>
    <dgm:cxn modelId="{4DBF5396-FD64-415B-944F-73E715EB4229}" type="presOf" srcId="{16A0239B-C451-4DE2-B1D3-DAEFCD17D6B5}" destId="{BAE90FF9-7969-4DE5-A204-74E3A08B5E94}" srcOrd="0" destOrd="0" presId="urn:microsoft.com/office/officeart/2005/8/layout/radial5"/>
    <dgm:cxn modelId="{F7B23D9F-DEAD-44BA-AB68-4EEB023D7BB9}" type="presOf" srcId="{FD7E7282-70BE-4FD3-8AA5-B9229C5C6E94}" destId="{9E957347-936C-4486-B2E2-E65ACECBB1E6}" srcOrd="0" destOrd="0" presId="urn:microsoft.com/office/officeart/2005/8/layout/radial5"/>
    <dgm:cxn modelId="{C1DF3351-42C3-435D-949D-724706351FE2}" type="presOf" srcId="{BABE22B7-0E34-4689-879B-26E2F80997A0}" destId="{F9CC929C-501B-4EE5-A298-6A69C2B9C64A}" srcOrd="0" destOrd="0" presId="urn:microsoft.com/office/officeart/2005/8/layout/radial5"/>
    <dgm:cxn modelId="{59121A67-2C90-4BA1-83DF-8E92CAB90D14}" srcId="{654D7DBC-8B36-46EB-8FC5-BE55F28A2628}" destId="{9D338F2C-55FD-45D0-B98C-626C3233801C}" srcOrd="1" destOrd="0" parTransId="{0F3D7B3C-D5E9-42FD-98A4-7505ECADED2D}" sibTransId="{4FB41956-FBAD-4DEB-8B3D-43039DA2A2D4}"/>
    <dgm:cxn modelId="{DE8E983B-CA77-4E8D-BE2D-4428D09A8E47}" type="presOf" srcId="{D911C5CD-FC33-4EB7-8950-CB8C6CAF50D3}" destId="{D3BFCCC3-BFA0-4A6B-B470-139A59E0472F}" srcOrd="0" destOrd="0" presId="urn:microsoft.com/office/officeart/2005/8/layout/radial5"/>
    <dgm:cxn modelId="{BB3A2638-7EC9-484D-B0D1-A9960D57775F}" srcId="{BABE22B7-0E34-4689-879B-26E2F80997A0}" destId="{56D0DE5A-FD1D-48B5-A64A-7A3AB70F3995}" srcOrd="0" destOrd="0" parTransId="{7FE8E4B9-8A23-4791-9B27-38B5710938CA}" sibTransId="{C7FA3F94-8752-495D-ACE8-A95DED8746E5}"/>
    <dgm:cxn modelId="{FC3F4C33-9853-40F7-A0AE-9865D23ECD4A}" type="presOf" srcId="{9EAEDC0C-DB63-4189-B198-0AF403EAA0D9}" destId="{1704CE97-AEE5-40F1-968C-BA7674E846CC}" srcOrd="0" destOrd="0" presId="urn:microsoft.com/office/officeart/2005/8/layout/radial5"/>
    <dgm:cxn modelId="{15A99953-4979-4426-A71D-190B4A5B672C}" srcId="{654D7DBC-8B36-46EB-8FC5-BE55F28A2628}" destId="{A241EB97-6046-41DA-8AB9-5A5E4174C1AB}" srcOrd="4" destOrd="0" parTransId="{B25E18DD-03CF-4101-B076-15FB56F54E28}" sibTransId="{6A5B3A4C-297D-4733-A70E-9FEED5D7F0A0}"/>
    <dgm:cxn modelId="{7167B71B-26D6-4498-A246-A258E37064E6}" type="presOf" srcId="{F7BA704A-7660-4B1F-841A-B50457B3DA6C}" destId="{486E026C-190D-449E-A0DC-F72AF10C9C65}" srcOrd="1" destOrd="0" presId="urn:microsoft.com/office/officeart/2005/8/layout/radial5"/>
    <dgm:cxn modelId="{D089E9DA-6FFC-41E8-900E-DFAB278EBFAC}" type="presOf" srcId="{7FE8E4B9-8A23-4791-9B27-38B5710938CA}" destId="{60917E20-B3C0-41ED-9335-95EE537FF215}" srcOrd="1" destOrd="0" presId="urn:microsoft.com/office/officeart/2005/8/layout/radial5"/>
    <dgm:cxn modelId="{268A6BCF-0C81-44A9-9E1A-FC3AB7C09698}" type="presOf" srcId="{FD7E7282-70BE-4FD3-8AA5-B9229C5C6E94}" destId="{B5D565BE-483E-4CF5-B697-472ECE60FBDA}" srcOrd="1" destOrd="0" presId="urn:microsoft.com/office/officeart/2005/8/layout/radial5"/>
    <dgm:cxn modelId="{00546949-069B-4BFB-AACA-661EDD778597}" type="presOf" srcId="{16A0239B-C451-4DE2-B1D3-DAEFCD17D6B5}" destId="{9067921A-E154-481B-A52F-133DF03798F0}" srcOrd="1" destOrd="0" presId="urn:microsoft.com/office/officeart/2005/8/layout/radial5"/>
    <dgm:cxn modelId="{6797147C-574B-4533-9918-189CC4EC5E0C}" type="presOf" srcId="{240436BC-7C5D-49A4-B462-BED99A0C0A6B}" destId="{46DC2C17-A1EC-44C1-8DC9-7600B1DB33B6}" srcOrd="0" destOrd="0" presId="urn:microsoft.com/office/officeart/2005/8/layout/radial5"/>
    <dgm:cxn modelId="{CCB5F04B-69FC-4C8B-9C7B-1C0AD16B19F7}" type="presOf" srcId="{622E6D67-CE8D-4E18-8F7A-BE194417636B}" destId="{9F195A7F-AEBE-4900-B099-89E5FC0A55F4}" srcOrd="0" destOrd="0" presId="urn:microsoft.com/office/officeart/2005/8/layout/radial5"/>
    <dgm:cxn modelId="{E37A0FF3-4D94-4A74-8407-2A9153A5DEDB}" srcId="{BABE22B7-0E34-4689-879B-26E2F80997A0}" destId="{D9079485-1764-46BC-AE1C-7C663B25F947}" srcOrd="9" destOrd="0" parTransId="{D911C5CD-FC33-4EB7-8950-CB8C6CAF50D3}" sibTransId="{1DCAFED6-E05E-4534-AE1F-664AC2F6ACC8}"/>
    <dgm:cxn modelId="{0571908F-6E71-4B09-A87A-4BD71CE2DC08}" srcId="{BABE22B7-0E34-4689-879B-26E2F80997A0}" destId="{240436BC-7C5D-49A4-B462-BED99A0C0A6B}" srcOrd="6" destOrd="0" parTransId="{16A0239B-C451-4DE2-B1D3-DAEFCD17D6B5}" sibTransId="{843E5BCD-AEED-4154-9A46-4A27E2029FDA}"/>
    <dgm:cxn modelId="{8EDD477F-DA59-47BE-9CD0-ADD6D4E9390D}" type="presOf" srcId="{DFC7708B-E914-4F74-93CF-0D779A27CD8D}" destId="{B490DCE0-830B-4D8F-A719-A67AA689A7D9}" srcOrd="0" destOrd="0" presId="urn:microsoft.com/office/officeart/2005/8/layout/radial5"/>
    <dgm:cxn modelId="{739B5270-698B-4EF7-89E4-5432293EE4E2}" type="presOf" srcId="{033EB0A6-3371-4F7B-B32E-2AD468F31BB8}" destId="{D2288E1A-0AF7-464B-B972-5B376BE20D87}" srcOrd="1" destOrd="0" presId="urn:microsoft.com/office/officeart/2005/8/layout/radial5"/>
    <dgm:cxn modelId="{7CBF3F91-1C59-4357-AFAF-63D45C2D581C}" type="presOf" srcId="{C135A525-07A6-491B-820E-F236BF0A56C9}" destId="{9903A630-ED53-4F76-9996-E816248434D0}" srcOrd="0" destOrd="0" presId="urn:microsoft.com/office/officeart/2005/8/layout/radial5"/>
    <dgm:cxn modelId="{19F2721D-032D-44FF-AA46-D66A83F3F4FE}" type="presOf" srcId="{7FE8E4B9-8A23-4791-9B27-38B5710938CA}" destId="{6D1B491F-E8F9-4985-BA79-4A459797B8A2}" srcOrd="0" destOrd="0" presId="urn:microsoft.com/office/officeart/2005/8/layout/radial5"/>
    <dgm:cxn modelId="{3A7AA354-C1A4-4127-8A29-9FB36CD927BB}" type="presOf" srcId="{654D7DBC-8B36-46EB-8FC5-BE55F28A2628}" destId="{A51E24D6-1502-4DDA-B093-6D4D54A52E1F}" srcOrd="0" destOrd="0" presId="urn:microsoft.com/office/officeart/2005/8/layout/radial5"/>
    <dgm:cxn modelId="{DA14CA20-31E7-4A1C-A765-EF110D065715}" srcId="{BABE22B7-0E34-4689-879B-26E2F80997A0}" destId="{B76E0ABC-FFAD-405C-9F5C-16B22A80DB9D}" srcOrd="3" destOrd="0" parTransId="{C9393722-F99E-40E2-A9CD-98DB60B08D5C}" sibTransId="{E3640EB4-7952-46CE-AB9C-11D353845B12}"/>
    <dgm:cxn modelId="{90F8B07D-B7A9-4FE9-A89D-12F2B1C55E7F}" srcId="{BABE22B7-0E34-4689-879B-26E2F80997A0}" destId="{DFC7708B-E914-4F74-93CF-0D779A27CD8D}" srcOrd="2" destOrd="0" parTransId="{FD7E7282-70BE-4FD3-8AA5-B9229C5C6E94}" sibTransId="{7A6E261A-2408-476C-B481-88A8627EDDFA}"/>
    <dgm:cxn modelId="{B5C951F9-6DC2-485A-851E-41E05D0CF303}" type="presParOf" srcId="{A51E24D6-1502-4DDA-B093-6D4D54A52E1F}" destId="{F9CC929C-501B-4EE5-A298-6A69C2B9C64A}" srcOrd="0" destOrd="0" presId="urn:microsoft.com/office/officeart/2005/8/layout/radial5"/>
    <dgm:cxn modelId="{6ACD6858-E9B3-4C4E-8F54-4C71AB21E67B}" type="presParOf" srcId="{A51E24D6-1502-4DDA-B093-6D4D54A52E1F}" destId="{6D1B491F-E8F9-4985-BA79-4A459797B8A2}" srcOrd="1" destOrd="0" presId="urn:microsoft.com/office/officeart/2005/8/layout/radial5"/>
    <dgm:cxn modelId="{5C1D2204-7BE5-400A-9824-000668F7045A}" type="presParOf" srcId="{6D1B491F-E8F9-4985-BA79-4A459797B8A2}" destId="{60917E20-B3C0-41ED-9335-95EE537FF215}" srcOrd="0" destOrd="0" presId="urn:microsoft.com/office/officeart/2005/8/layout/radial5"/>
    <dgm:cxn modelId="{F723743B-DCBF-4BC3-9A07-80853951B483}" type="presParOf" srcId="{A51E24D6-1502-4DDA-B093-6D4D54A52E1F}" destId="{CF78424F-C331-4BEA-98AA-AEF0A53301A4}" srcOrd="2" destOrd="0" presId="urn:microsoft.com/office/officeart/2005/8/layout/radial5"/>
    <dgm:cxn modelId="{AAF8A45E-686C-4B27-817E-7DADB260E491}" type="presParOf" srcId="{A51E24D6-1502-4DDA-B093-6D4D54A52E1F}" destId="{090198D0-6603-4DAF-892B-776DACAA290F}" srcOrd="3" destOrd="0" presId="urn:microsoft.com/office/officeart/2005/8/layout/radial5"/>
    <dgm:cxn modelId="{208C414F-F174-45F9-9E0D-3A5FF34E85A7}" type="presParOf" srcId="{090198D0-6603-4DAF-892B-776DACAA290F}" destId="{486E026C-190D-449E-A0DC-F72AF10C9C65}" srcOrd="0" destOrd="0" presId="urn:microsoft.com/office/officeart/2005/8/layout/radial5"/>
    <dgm:cxn modelId="{C62B9F6D-832D-426A-9FF7-623081FFDBC3}" type="presParOf" srcId="{A51E24D6-1502-4DDA-B093-6D4D54A52E1F}" destId="{89194EEC-C6A0-44FE-8271-B0F9C62206BA}" srcOrd="4" destOrd="0" presId="urn:microsoft.com/office/officeart/2005/8/layout/radial5"/>
    <dgm:cxn modelId="{515BCBCC-21D8-4A22-A3C6-6CAD80D8955B}" type="presParOf" srcId="{A51E24D6-1502-4DDA-B093-6D4D54A52E1F}" destId="{9E957347-936C-4486-B2E2-E65ACECBB1E6}" srcOrd="5" destOrd="0" presId="urn:microsoft.com/office/officeart/2005/8/layout/radial5"/>
    <dgm:cxn modelId="{C24BD578-85CE-441E-BAC2-7A4ADF2CE465}" type="presParOf" srcId="{9E957347-936C-4486-B2E2-E65ACECBB1E6}" destId="{B5D565BE-483E-4CF5-B697-472ECE60FBDA}" srcOrd="0" destOrd="0" presId="urn:microsoft.com/office/officeart/2005/8/layout/radial5"/>
    <dgm:cxn modelId="{ADC6A0D2-0122-4C1F-9072-2005F8307787}" type="presParOf" srcId="{A51E24D6-1502-4DDA-B093-6D4D54A52E1F}" destId="{B490DCE0-830B-4D8F-A719-A67AA689A7D9}" srcOrd="6" destOrd="0" presId="urn:microsoft.com/office/officeart/2005/8/layout/radial5"/>
    <dgm:cxn modelId="{C3D33A6A-1EDB-406B-B4FE-752989AF2986}" type="presParOf" srcId="{A51E24D6-1502-4DDA-B093-6D4D54A52E1F}" destId="{9D96923F-426D-4886-83C5-373BD37B144B}" srcOrd="7" destOrd="0" presId="urn:microsoft.com/office/officeart/2005/8/layout/radial5"/>
    <dgm:cxn modelId="{FD37C703-AE82-431D-B223-8FB6002CCE66}" type="presParOf" srcId="{9D96923F-426D-4886-83C5-373BD37B144B}" destId="{0A00CCA8-8986-42F8-A7AA-3D20CE5616D6}" srcOrd="0" destOrd="0" presId="urn:microsoft.com/office/officeart/2005/8/layout/radial5"/>
    <dgm:cxn modelId="{3B8BFA67-CC6B-476A-B0CF-033A02FF97F9}" type="presParOf" srcId="{A51E24D6-1502-4DDA-B093-6D4D54A52E1F}" destId="{FDAF8F8F-5061-4438-BB7A-7D2780C938FF}" srcOrd="8" destOrd="0" presId="urn:microsoft.com/office/officeart/2005/8/layout/radial5"/>
    <dgm:cxn modelId="{29A31B81-4FA7-4F46-B6BA-1657B05EF4F5}" type="presParOf" srcId="{A51E24D6-1502-4DDA-B093-6D4D54A52E1F}" destId="{0A7E13AC-F92D-4809-B0B3-B017367A5BE4}" srcOrd="9" destOrd="0" presId="urn:microsoft.com/office/officeart/2005/8/layout/radial5"/>
    <dgm:cxn modelId="{04D5418C-A131-4591-8DA7-A524E29CEEE6}" type="presParOf" srcId="{0A7E13AC-F92D-4809-B0B3-B017367A5BE4}" destId="{FD494649-DF3A-4488-85BF-6B78BECE6A7D}" srcOrd="0" destOrd="0" presId="urn:microsoft.com/office/officeart/2005/8/layout/radial5"/>
    <dgm:cxn modelId="{A36F6881-FD14-4EB3-97CE-BE5B3A1CEE25}" type="presParOf" srcId="{A51E24D6-1502-4DDA-B093-6D4D54A52E1F}" destId="{492A8182-4030-4191-8B86-95F9E6D4DF65}" srcOrd="10" destOrd="0" presId="urn:microsoft.com/office/officeart/2005/8/layout/radial5"/>
    <dgm:cxn modelId="{C57FE54B-9E07-4A7A-88DA-26FE578E4D11}" type="presParOf" srcId="{A51E24D6-1502-4DDA-B093-6D4D54A52E1F}" destId="{9903A630-ED53-4F76-9996-E816248434D0}" srcOrd="11" destOrd="0" presId="urn:microsoft.com/office/officeart/2005/8/layout/radial5"/>
    <dgm:cxn modelId="{2027991E-3A9A-432A-88F0-3DA37F1DC9BD}" type="presParOf" srcId="{9903A630-ED53-4F76-9996-E816248434D0}" destId="{17D797FD-E4D6-48E5-AF42-273E031EF2F2}" srcOrd="0" destOrd="0" presId="urn:microsoft.com/office/officeart/2005/8/layout/radial5"/>
    <dgm:cxn modelId="{FE1125F5-B41A-4186-A5D8-1F9F18E64902}" type="presParOf" srcId="{A51E24D6-1502-4DDA-B093-6D4D54A52E1F}" destId="{1D69F7EC-DEE9-4D0A-9F64-90B01FC6B6A8}" srcOrd="12" destOrd="0" presId="urn:microsoft.com/office/officeart/2005/8/layout/radial5"/>
    <dgm:cxn modelId="{E2AA12A8-AE9C-49BD-8454-30CD6EE657FC}" type="presParOf" srcId="{A51E24D6-1502-4DDA-B093-6D4D54A52E1F}" destId="{BAE90FF9-7969-4DE5-A204-74E3A08B5E94}" srcOrd="13" destOrd="0" presId="urn:microsoft.com/office/officeart/2005/8/layout/radial5"/>
    <dgm:cxn modelId="{DCC52EC9-8C03-44BA-BB81-3F555F9248CC}" type="presParOf" srcId="{BAE90FF9-7969-4DE5-A204-74E3A08B5E94}" destId="{9067921A-E154-481B-A52F-133DF03798F0}" srcOrd="0" destOrd="0" presId="urn:microsoft.com/office/officeart/2005/8/layout/radial5"/>
    <dgm:cxn modelId="{5E4D85E4-921B-44AF-959E-AA10D64B46BA}" type="presParOf" srcId="{A51E24D6-1502-4DDA-B093-6D4D54A52E1F}" destId="{46DC2C17-A1EC-44C1-8DC9-7600B1DB33B6}" srcOrd="14" destOrd="0" presId="urn:microsoft.com/office/officeart/2005/8/layout/radial5"/>
    <dgm:cxn modelId="{0724568F-3456-4914-9247-DF82ABAD8468}" type="presParOf" srcId="{A51E24D6-1502-4DDA-B093-6D4D54A52E1F}" destId="{E9FDA5A7-5D7F-4785-A4C6-F2A2EA6058A2}" srcOrd="15" destOrd="0" presId="urn:microsoft.com/office/officeart/2005/8/layout/radial5"/>
    <dgm:cxn modelId="{3EEA58EC-7AB7-4607-BE21-62156243512F}" type="presParOf" srcId="{E9FDA5A7-5D7F-4785-A4C6-F2A2EA6058A2}" destId="{D2288E1A-0AF7-464B-B972-5B376BE20D87}" srcOrd="0" destOrd="0" presId="urn:microsoft.com/office/officeart/2005/8/layout/radial5"/>
    <dgm:cxn modelId="{4CA37550-908E-4D9B-AD4A-9A198F100B27}" type="presParOf" srcId="{A51E24D6-1502-4DDA-B093-6D4D54A52E1F}" destId="{9F195A7F-AEBE-4900-B099-89E5FC0A55F4}" srcOrd="16" destOrd="0" presId="urn:microsoft.com/office/officeart/2005/8/layout/radial5"/>
    <dgm:cxn modelId="{952B4CA7-500D-437A-8029-B8128437B5EE}" type="presParOf" srcId="{A51E24D6-1502-4DDA-B093-6D4D54A52E1F}" destId="{60AA01DF-1729-4CC5-BE9A-932EF8F02124}" srcOrd="17" destOrd="0" presId="urn:microsoft.com/office/officeart/2005/8/layout/radial5"/>
    <dgm:cxn modelId="{3A98BA1C-D89D-4FA8-8FAF-827BEBF2A724}" type="presParOf" srcId="{60AA01DF-1729-4CC5-BE9A-932EF8F02124}" destId="{29A0AA80-FD98-46A7-9B08-A4A9D5827F80}" srcOrd="0" destOrd="0" presId="urn:microsoft.com/office/officeart/2005/8/layout/radial5"/>
    <dgm:cxn modelId="{13793F54-4687-4A16-A47D-A3DB68D7C98C}" type="presParOf" srcId="{A51E24D6-1502-4DDA-B093-6D4D54A52E1F}" destId="{1704CE97-AEE5-40F1-968C-BA7674E846CC}" srcOrd="18" destOrd="0" presId="urn:microsoft.com/office/officeart/2005/8/layout/radial5"/>
    <dgm:cxn modelId="{3C33852A-0762-4458-B77D-C40EA64897B0}" type="presParOf" srcId="{A51E24D6-1502-4DDA-B093-6D4D54A52E1F}" destId="{D3BFCCC3-BFA0-4A6B-B470-139A59E0472F}" srcOrd="19" destOrd="0" presId="urn:microsoft.com/office/officeart/2005/8/layout/radial5"/>
    <dgm:cxn modelId="{5B962217-D955-402C-ABF1-F17DF283E0AB}" type="presParOf" srcId="{D3BFCCC3-BFA0-4A6B-B470-139A59E0472F}" destId="{EB002FEE-C28E-47E0-9A69-BEADCFC3A025}" srcOrd="0" destOrd="0" presId="urn:microsoft.com/office/officeart/2005/8/layout/radial5"/>
    <dgm:cxn modelId="{1EB32DB6-880D-4778-9D64-C8EA183DA898}" type="presParOf" srcId="{A51E24D6-1502-4DDA-B093-6D4D54A52E1F}" destId="{5896D697-CFE3-4AD7-9880-96060A5835FF}" srcOrd="20" destOrd="0" presId="urn:microsoft.com/office/officeart/2005/8/layout/radial5"/>
  </dgm:cxnLst>
  <dgm:bg>
    <a:solidFill>
      <a:schemeClr val="tx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54D7DBC-8B36-46EB-8FC5-BE55F28A2628}"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BABE22B7-0E34-4689-879B-26E2F80997A0}">
      <dgm:prSet custT="1"/>
      <dgm:spPr>
        <a:xfrm>
          <a:off x="2481351" y="2671115"/>
          <a:ext cx="2456825" cy="1138603"/>
        </a:xfrm>
        <a:prstGeom prst="ellipse">
          <a:avLst/>
        </a:prstGeom>
        <a:solidFill>
          <a:srgbClr val="FF0000"/>
        </a:solidFill>
        <a:ln w="25400" cap="flat" cmpd="sng" algn="ctr">
          <a:solidFill>
            <a:sysClr val="window" lastClr="FFFFFF">
              <a:hueOff val="0"/>
              <a:satOff val="0"/>
              <a:lumOff val="0"/>
              <a:alphaOff val="0"/>
            </a:sysClr>
          </a:solidFill>
          <a:prstDash val="solid"/>
        </a:ln>
        <a:effectLst/>
      </dgm:spPr>
      <dgm:t>
        <a:bodyPr/>
        <a:lstStyle/>
        <a:p>
          <a:pPr rtl="1"/>
          <a:r>
            <a:rPr lang="fa-IR" sz="1600" b="1" i="1" u="sng" dirty="0" smtClean="0">
              <a:solidFill>
                <a:sysClr val="windowText" lastClr="000000"/>
              </a:solidFill>
              <a:latin typeface="Constantia"/>
              <a:ea typeface="+mn-ea"/>
              <a:cs typeface="B Titr" pitchFamily="2" charset="-78"/>
            </a:rPr>
            <a:t>عوامل خطر قابل اصلاح در سکته مغزی</a:t>
          </a:r>
          <a:endParaRPr lang="en-US" sz="1600" b="1" dirty="0">
            <a:solidFill>
              <a:sysClr val="windowText" lastClr="000000"/>
            </a:solidFill>
            <a:latin typeface="Constantia"/>
            <a:ea typeface="+mn-ea"/>
            <a:cs typeface="B Titr" pitchFamily="2" charset="-78"/>
          </a:endParaRPr>
        </a:p>
      </dgm:t>
    </dgm:pt>
    <dgm:pt modelId="{6B6B6124-A7EA-4AF8-8D9C-B9D61B09F39D}" type="parTrans" cxnId="{E7065E86-3EAE-46DC-AD6B-883B5FD1F700}">
      <dgm:prSet/>
      <dgm:spPr/>
      <dgm:t>
        <a:bodyPr/>
        <a:lstStyle/>
        <a:p>
          <a:endParaRPr lang="en-US"/>
        </a:p>
      </dgm:t>
    </dgm:pt>
    <dgm:pt modelId="{DD409967-DD6E-4DFB-9BCD-E38C3B311599}" type="sibTrans" cxnId="{E7065E86-3EAE-46DC-AD6B-883B5FD1F700}">
      <dgm:prSet/>
      <dgm:spPr/>
      <dgm:t>
        <a:bodyPr/>
        <a:lstStyle/>
        <a:p>
          <a:endParaRPr lang="en-US"/>
        </a:p>
      </dgm:t>
    </dgm:pt>
    <dgm:pt modelId="{A241EB97-6046-41DA-8AB9-5A5E4174C1AB}">
      <dgm:prSet/>
      <dgm:spPr/>
      <dgm:t>
        <a:bodyPr/>
        <a:lstStyle/>
        <a:p>
          <a:endParaRPr lang="en-US" b="1" dirty="0">
            <a:solidFill>
              <a:schemeClr val="tx1"/>
            </a:solidFill>
          </a:endParaRPr>
        </a:p>
      </dgm:t>
    </dgm:pt>
    <dgm:pt modelId="{B25E18DD-03CF-4101-B076-15FB56F54E28}" type="parTrans" cxnId="{15A99953-4979-4426-A71D-190B4A5B672C}">
      <dgm:prSet/>
      <dgm:spPr/>
      <dgm:t>
        <a:bodyPr/>
        <a:lstStyle/>
        <a:p>
          <a:endParaRPr lang="en-US"/>
        </a:p>
      </dgm:t>
    </dgm:pt>
    <dgm:pt modelId="{6A5B3A4C-297D-4733-A70E-9FEED5D7F0A0}" type="sibTrans" cxnId="{15A99953-4979-4426-A71D-190B4A5B672C}">
      <dgm:prSet/>
      <dgm:spPr/>
      <dgm:t>
        <a:bodyPr/>
        <a:lstStyle/>
        <a:p>
          <a:endParaRPr lang="en-US"/>
        </a:p>
      </dgm:t>
    </dgm:pt>
    <dgm:pt modelId="{CB74F732-333F-4621-8B53-F6AB59B2AE75}">
      <dgm:prSet/>
      <dgm:spPr/>
      <dgm:t>
        <a:bodyPr/>
        <a:lstStyle/>
        <a:p>
          <a:endParaRPr lang="en-US" b="1" dirty="0">
            <a:solidFill>
              <a:schemeClr val="tx1"/>
            </a:solidFill>
          </a:endParaRPr>
        </a:p>
      </dgm:t>
    </dgm:pt>
    <dgm:pt modelId="{F59DBFA6-7960-45BD-884F-38956FEED2A9}" type="parTrans" cxnId="{6725FC72-BBC5-4F17-B27E-82AF49B59E02}">
      <dgm:prSet/>
      <dgm:spPr/>
      <dgm:t>
        <a:bodyPr/>
        <a:lstStyle/>
        <a:p>
          <a:endParaRPr lang="en-US"/>
        </a:p>
      </dgm:t>
    </dgm:pt>
    <dgm:pt modelId="{18C9C0F0-7A6F-4143-B8FD-0DCAA3E9C9B0}" type="sibTrans" cxnId="{6725FC72-BBC5-4F17-B27E-82AF49B59E02}">
      <dgm:prSet/>
      <dgm:spPr/>
      <dgm:t>
        <a:bodyPr/>
        <a:lstStyle/>
        <a:p>
          <a:endParaRPr lang="en-US"/>
        </a:p>
      </dgm:t>
    </dgm:pt>
    <dgm:pt modelId="{A4A2F5EC-6475-4412-A2DD-730DF51FA6C6}">
      <dgm:prSet/>
      <dgm:spPr/>
      <dgm:t>
        <a:bodyPr/>
        <a:lstStyle/>
        <a:p>
          <a:endParaRPr lang="en-US" b="1" dirty="0">
            <a:solidFill>
              <a:schemeClr val="tx1"/>
            </a:solidFill>
          </a:endParaRPr>
        </a:p>
      </dgm:t>
    </dgm:pt>
    <dgm:pt modelId="{A39B921B-7BC0-406F-911A-AFBD9C47410F}" type="parTrans" cxnId="{C4541C59-1857-4EE4-B243-ACD752989901}">
      <dgm:prSet/>
      <dgm:spPr/>
      <dgm:t>
        <a:bodyPr/>
        <a:lstStyle/>
        <a:p>
          <a:endParaRPr lang="en-US"/>
        </a:p>
      </dgm:t>
    </dgm:pt>
    <dgm:pt modelId="{A45804B9-A777-44E3-AC1E-7082BD6390F0}" type="sibTrans" cxnId="{C4541C59-1857-4EE4-B243-ACD752989901}">
      <dgm:prSet/>
      <dgm:spPr/>
      <dgm:t>
        <a:bodyPr/>
        <a:lstStyle/>
        <a:p>
          <a:endParaRPr lang="en-US"/>
        </a:p>
      </dgm:t>
    </dgm:pt>
    <dgm:pt modelId="{9D338F2C-55FD-45D0-B98C-626C3233801C}">
      <dgm:prSet/>
      <dgm:spPr/>
      <dgm:t>
        <a:bodyPr/>
        <a:lstStyle/>
        <a:p>
          <a:endParaRPr lang="en-US" b="1" dirty="0">
            <a:solidFill>
              <a:schemeClr val="tx1"/>
            </a:solidFill>
          </a:endParaRPr>
        </a:p>
      </dgm:t>
    </dgm:pt>
    <dgm:pt modelId="{0F3D7B3C-D5E9-42FD-98A4-7505ECADED2D}" type="parTrans" cxnId="{59121A67-2C90-4BA1-83DF-8E92CAB90D14}">
      <dgm:prSet/>
      <dgm:spPr/>
      <dgm:t>
        <a:bodyPr/>
        <a:lstStyle/>
        <a:p>
          <a:endParaRPr lang="en-US"/>
        </a:p>
      </dgm:t>
    </dgm:pt>
    <dgm:pt modelId="{4FB41956-FBAD-4DEB-8B3D-43039DA2A2D4}" type="sibTrans" cxnId="{59121A67-2C90-4BA1-83DF-8E92CAB90D14}">
      <dgm:prSet/>
      <dgm:spPr/>
      <dgm:t>
        <a:bodyPr/>
        <a:lstStyle/>
        <a:p>
          <a:endParaRPr lang="en-US"/>
        </a:p>
      </dgm:t>
    </dgm:pt>
    <dgm:pt modelId="{6722FB9A-F8B6-4CA4-805E-8C8F31EAEF3F}">
      <dgm:prSet custT="1"/>
      <dgm:spPr>
        <a:xfrm rot="1678107">
          <a:off x="4613285" y="633303"/>
          <a:ext cx="1939491" cy="1581760"/>
        </a:xfrm>
        <a:prstGeom prst="ellipse">
          <a:avLst/>
        </a:prstGeom>
        <a:solidFill>
          <a:srgbClr val="FF99FF"/>
        </a:solidFill>
        <a:ln w="25400" cap="flat" cmpd="sng" algn="ctr">
          <a:solidFill>
            <a:sysClr val="window" lastClr="FFFFFF">
              <a:hueOff val="0"/>
              <a:satOff val="0"/>
              <a:lumOff val="0"/>
              <a:alphaOff val="0"/>
            </a:sysClr>
          </a:solidFill>
          <a:prstDash val="solid"/>
        </a:ln>
        <a:effectLst/>
      </dgm:spPr>
      <dgm:t>
        <a:bodyPr/>
        <a:lstStyle/>
        <a:p>
          <a:pPr rtl="1"/>
          <a:r>
            <a:rPr lang="fa-IR" sz="1400" b="1" dirty="0" smtClean="0">
              <a:solidFill>
                <a:sysClr val="windowText" lastClr="000000"/>
              </a:solidFill>
              <a:latin typeface="Constantia"/>
              <a:ea typeface="+mn-ea"/>
              <a:cs typeface="+mn-cs"/>
            </a:rPr>
            <a:t>كم كردن وزن </a:t>
          </a:r>
          <a:endParaRPr lang="en-US" sz="1400" b="1" dirty="0">
            <a:solidFill>
              <a:sysClr val="windowText" lastClr="000000"/>
            </a:solidFill>
            <a:latin typeface="Constantia"/>
            <a:ea typeface="+mn-ea"/>
            <a:cs typeface="B Titr" pitchFamily="2" charset="-78"/>
          </a:endParaRPr>
        </a:p>
      </dgm:t>
    </dgm:pt>
    <dgm:pt modelId="{F7BA704A-7660-4B1F-841A-B50457B3DA6C}" type="parTrans" cxnId="{713DC065-818F-447A-929B-DA8C5DC66161}">
      <dgm:prSet/>
      <dgm:spPr>
        <a:xfrm rot="18953137">
          <a:off x="4456454" y="2118971"/>
          <a:ext cx="530965" cy="597553"/>
        </a:xfrm>
        <a:prstGeom prst="rightArrow">
          <a:avLst>
            <a:gd name="adj1" fmla="val 60000"/>
            <a:gd name="adj2" fmla="val 50000"/>
          </a:avLst>
        </a:prstGeom>
        <a:solidFill>
          <a:srgbClr val="FF99FF"/>
        </a:solidFill>
        <a:ln>
          <a:noFill/>
        </a:ln>
        <a:effectLst/>
      </dgm:spPr>
      <dgm:t>
        <a:bodyPr/>
        <a:lstStyle/>
        <a:p>
          <a:endParaRPr lang="en-US" b="1">
            <a:solidFill>
              <a:sysClr val="windowText" lastClr="000000"/>
            </a:solidFill>
            <a:latin typeface="Constantia"/>
            <a:ea typeface="+mn-ea"/>
            <a:cs typeface="+mn-cs"/>
          </a:endParaRPr>
        </a:p>
      </dgm:t>
    </dgm:pt>
    <dgm:pt modelId="{DB4566D6-6A2B-4AEC-9674-8884285DFBD5}" type="sibTrans" cxnId="{713DC065-818F-447A-929B-DA8C5DC66161}">
      <dgm:prSet/>
      <dgm:spPr/>
      <dgm:t>
        <a:bodyPr/>
        <a:lstStyle/>
        <a:p>
          <a:endParaRPr lang="en-US"/>
        </a:p>
      </dgm:t>
    </dgm:pt>
    <dgm:pt modelId="{DFC7708B-E914-4F74-93CF-0D779A27CD8D}">
      <dgm:prSet/>
      <dgm:spPr>
        <a:xfrm>
          <a:off x="5270106" y="2917404"/>
          <a:ext cx="1581760" cy="1581760"/>
        </a:xfrm>
        <a:prstGeom prst="ellipse">
          <a:avLst/>
        </a:prstGeom>
        <a:solidFill>
          <a:srgbClr val="FF99FF"/>
        </a:solidFill>
        <a:ln w="25400" cap="flat" cmpd="sng" algn="ctr">
          <a:solidFill>
            <a:sysClr val="window" lastClr="FFFFFF">
              <a:hueOff val="0"/>
              <a:satOff val="0"/>
              <a:lumOff val="0"/>
              <a:alphaOff val="0"/>
            </a:sysClr>
          </a:solidFill>
          <a:prstDash val="solid"/>
        </a:ln>
        <a:effectLst/>
      </dgm:spPr>
      <dgm:t>
        <a:bodyPr/>
        <a:lstStyle/>
        <a:p>
          <a:pPr rtl="1"/>
          <a:r>
            <a:rPr lang="fa-IR" b="1" dirty="0" smtClean="0">
              <a:solidFill>
                <a:sysClr val="windowText" lastClr="000000"/>
              </a:solidFill>
              <a:latin typeface="Constantia"/>
              <a:ea typeface="+mn-ea"/>
              <a:cs typeface="+mn-cs"/>
            </a:rPr>
            <a:t>حفظ كلسترول و قند خون در حد مطلوب </a:t>
          </a:r>
          <a:endParaRPr lang="en-US" b="1" dirty="0">
            <a:solidFill>
              <a:sysClr val="windowText" lastClr="000000"/>
            </a:solidFill>
            <a:latin typeface="Constantia"/>
            <a:ea typeface="+mn-ea"/>
            <a:cs typeface="+mn-cs"/>
          </a:endParaRPr>
        </a:p>
      </dgm:t>
    </dgm:pt>
    <dgm:pt modelId="{FD7E7282-70BE-4FD3-8AA5-B9229C5C6E94}" type="parTrans" cxnId="{90F8B07D-B7A9-4FE9-A89D-12F2B1C55E7F}">
      <dgm:prSet/>
      <dgm:spPr>
        <a:xfrm rot="675254">
          <a:off x="4934499" y="3209370"/>
          <a:ext cx="241439" cy="597553"/>
        </a:xfrm>
        <a:prstGeom prst="rightArrow">
          <a:avLst>
            <a:gd name="adj1" fmla="val 60000"/>
            <a:gd name="adj2" fmla="val 50000"/>
          </a:avLst>
        </a:prstGeom>
        <a:solidFill>
          <a:srgbClr val="FF99FF"/>
        </a:solidFill>
        <a:ln>
          <a:noFill/>
        </a:ln>
        <a:effectLst/>
      </dgm:spPr>
      <dgm:t>
        <a:bodyPr/>
        <a:lstStyle/>
        <a:p>
          <a:endParaRPr lang="en-US" b="1">
            <a:solidFill>
              <a:sysClr val="windowText" lastClr="000000"/>
            </a:solidFill>
            <a:latin typeface="Constantia"/>
            <a:ea typeface="+mn-ea"/>
            <a:cs typeface="+mn-cs"/>
          </a:endParaRPr>
        </a:p>
      </dgm:t>
    </dgm:pt>
    <dgm:pt modelId="{7A6E261A-2408-476C-B481-88A8627EDDFA}" type="sibTrans" cxnId="{90F8B07D-B7A9-4FE9-A89D-12F2B1C55E7F}">
      <dgm:prSet/>
      <dgm:spPr/>
      <dgm:t>
        <a:bodyPr/>
        <a:lstStyle/>
        <a:p>
          <a:endParaRPr lang="en-US"/>
        </a:p>
      </dgm:t>
    </dgm:pt>
    <dgm:pt modelId="{B76E0ABC-FFAD-405C-9F5C-16B22A80DB9D}">
      <dgm:prSet/>
      <dgm:spPr>
        <a:xfrm>
          <a:off x="4055664" y="4514239"/>
          <a:ext cx="1581760" cy="1581760"/>
        </a:xfrm>
        <a:prstGeom prst="ellipse">
          <a:avLst/>
        </a:prstGeom>
        <a:solidFill>
          <a:srgbClr val="FF99FF"/>
        </a:solidFill>
        <a:ln w="25400" cap="flat" cmpd="sng" algn="ctr">
          <a:solidFill>
            <a:sysClr val="window" lastClr="FFFFFF">
              <a:hueOff val="0"/>
              <a:satOff val="0"/>
              <a:lumOff val="0"/>
              <a:alphaOff val="0"/>
            </a:sysClr>
          </a:solidFill>
          <a:prstDash val="solid"/>
        </a:ln>
        <a:effectLst/>
      </dgm:spPr>
      <dgm:t>
        <a:bodyPr/>
        <a:lstStyle/>
        <a:p>
          <a:pPr rtl="1"/>
          <a:r>
            <a:rPr lang="fa-IR" b="1" dirty="0" smtClean="0">
              <a:solidFill>
                <a:sysClr val="windowText" lastClr="000000"/>
              </a:solidFill>
              <a:latin typeface="Constantia"/>
              <a:ea typeface="+mn-ea"/>
              <a:cs typeface="B Titr" pitchFamily="2" charset="-78"/>
            </a:rPr>
            <a:t>عدم دخانیات</a:t>
          </a:r>
          <a:endParaRPr lang="en-US" b="1" dirty="0">
            <a:solidFill>
              <a:sysClr val="windowText" lastClr="000000"/>
            </a:solidFill>
            <a:latin typeface="Constantia"/>
            <a:ea typeface="+mn-ea"/>
            <a:cs typeface="B Titr" pitchFamily="2" charset="-78"/>
          </a:endParaRPr>
        </a:p>
      </dgm:t>
    </dgm:pt>
    <dgm:pt modelId="{C9393722-F99E-40E2-A9CD-98DB60B08D5C}" type="parTrans" cxnId="{DA14CA20-31E7-4A1C-A765-EF110D065715}">
      <dgm:prSet/>
      <dgm:spPr>
        <a:xfrm rot="3669827">
          <a:off x="3933045" y="3848937"/>
          <a:ext cx="496276" cy="597553"/>
        </a:xfrm>
        <a:prstGeom prst="rightArrow">
          <a:avLst>
            <a:gd name="adj1" fmla="val 60000"/>
            <a:gd name="adj2" fmla="val 50000"/>
          </a:avLst>
        </a:prstGeom>
        <a:solidFill>
          <a:srgbClr val="FF99FF"/>
        </a:solidFill>
        <a:ln>
          <a:noFill/>
        </a:ln>
        <a:effectLst/>
      </dgm:spPr>
      <dgm:t>
        <a:bodyPr/>
        <a:lstStyle/>
        <a:p>
          <a:endParaRPr lang="en-US" b="1">
            <a:solidFill>
              <a:sysClr val="windowText" lastClr="000000"/>
            </a:solidFill>
            <a:latin typeface="Constantia"/>
            <a:ea typeface="+mn-ea"/>
            <a:cs typeface="+mn-cs"/>
          </a:endParaRPr>
        </a:p>
      </dgm:t>
    </dgm:pt>
    <dgm:pt modelId="{E3640EB4-7952-46CE-AB9C-11D353845B12}" type="sibTrans" cxnId="{DA14CA20-31E7-4A1C-A765-EF110D065715}">
      <dgm:prSet/>
      <dgm:spPr/>
      <dgm:t>
        <a:bodyPr/>
        <a:lstStyle/>
        <a:p>
          <a:endParaRPr lang="en-US"/>
        </a:p>
      </dgm:t>
    </dgm:pt>
    <dgm:pt modelId="{56D0DE5A-FD1D-48B5-A64A-7A3AB70F3995}">
      <dgm:prSet phldrT="[Text]"/>
      <dgm:spPr>
        <a:xfrm>
          <a:off x="2971800" y="1165"/>
          <a:ext cx="1579261" cy="1581760"/>
        </a:xfrm>
        <a:prstGeom prst="ellipse">
          <a:avLst/>
        </a:prstGeom>
        <a:solidFill>
          <a:srgbClr val="FF99FF"/>
        </a:solidFill>
        <a:ln w="25400" cap="flat" cmpd="sng" algn="ctr">
          <a:solidFill>
            <a:sysClr val="window" lastClr="FFFFFF">
              <a:hueOff val="0"/>
              <a:satOff val="0"/>
              <a:lumOff val="0"/>
              <a:alphaOff val="0"/>
            </a:sysClr>
          </a:solidFill>
          <a:prstDash val="solid"/>
        </a:ln>
        <a:effectLst/>
      </dgm:spPr>
      <dgm:t>
        <a:bodyPr/>
        <a:lstStyle/>
        <a:p>
          <a:r>
            <a:rPr lang="fa-IR" b="1" dirty="0" smtClean="0">
              <a:solidFill>
                <a:sysClr val="windowText" lastClr="000000"/>
              </a:solidFill>
              <a:latin typeface="Constantia"/>
              <a:ea typeface="+mn-ea"/>
              <a:cs typeface="+mn-cs"/>
            </a:rPr>
            <a:t>فعاليت بدني يا ورزش منظم </a:t>
          </a:r>
          <a:endParaRPr lang="en-US" b="1" dirty="0">
            <a:solidFill>
              <a:sysClr val="windowText" lastClr="000000"/>
            </a:solidFill>
            <a:latin typeface="Constantia"/>
            <a:ea typeface="+mn-ea"/>
            <a:cs typeface="+mn-cs"/>
          </a:endParaRPr>
        </a:p>
      </dgm:t>
    </dgm:pt>
    <dgm:pt modelId="{C7FA3F94-8752-495D-ACE8-A95DED8746E5}" type="sibTrans" cxnId="{BB3A2638-7EC9-484D-B0D1-A9960D57775F}">
      <dgm:prSet/>
      <dgm:spPr/>
      <dgm:t>
        <a:bodyPr/>
        <a:lstStyle/>
        <a:p>
          <a:endParaRPr lang="en-US"/>
        </a:p>
      </dgm:t>
    </dgm:pt>
    <dgm:pt modelId="{7FE8E4B9-8A23-4791-9B27-38B5710938CA}" type="parTrans" cxnId="{BB3A2638-7EC9-484D-B0D1-A9960D57775F}">
      <dgm:prSet/>
      <dgm:spPr>
        <a:xfrm rot="16272534">
          <a:off x="3462303" y="1860102"/>
          <a:ext cx="576977" cy="597553"/>
        </a:xfrm>
        <a:prstGeom prst="rightArrow">
          <a:avLst>
            <a:gd name="adj1" fmla="val 60000"/>
            <a:gd name="adj2" fmla="val 50000"/>
          </a:avLst>
        </a:prstGeom>
        <a:solidFill>
          <a:srgbClr val="FF99FF"/>
        </a:solidFill>
        <a:ln>
          <a:noFill/>
        </a:ln>
        <a:effectLst/>
      </dgm:spPr>
      <dgm:t>
        <a:bodyPr/>
        <a:lstStyle/>
        <a:p>
          <a:endParaRPr lang="en-US" b="1">
            <a:solidFill>
              <a:sysClr val="windowText" lastClr="000000"/>
            </a:solidFill>
            <a:latin typeface="Constantia"/>
            <a:ea typeface="+mn-ea"/>
            <a:cs typeface="+mn-cs"/>
          </a:endParaRPr>
        </a:p>
      </dgm:t>
    </dgm:pt>
    <dgm:pt modelId="{632AC03C-CE81-402A-9D1B-36180686BA0B}">
      <dgm:prSet/>
      <dgm:spPr>
        <a:xfrm>
          <a:off x="1914450" y="4510130"/>
          <a:ext cx="1581760" cy="1581760"/>
        </a:xfrm>
        <a:prstGeom prst="ellipse">
          <a:avLst/>
        </a:prstGeom>
        <a:solidFill>
          <a:srgbClr val="FF99FF"/>
        </a:solidFill>
        <a:ln w="25400" cap="flat" cmpd="sng" algn="ctr">
          <a:solidFill>
            <a:sysClr val="window" lastClr="FFFFFF">
              <a:hueOff val="0"/>
              <a:satOff val="0"/>
              <a:lumOff val="0"/>
              <a:alphaOff val="0"/>
            </a:sysClr>
          </a:solidFill>
          <a:prstDash val="solid"/>
        </a:ln>
        <a:effectLst/>
      </dgm:spPr>
      <dgm:t>
        <a:bodyPr/>
        <a:lstStyle/>
        <a:p>
          <a:pPr rtl="1"/>
          <a:r>
            <a:rPr lang="fa-IR" b="1" dirty="0" smtClean="0">
              <a:solidFill>
                <a:sysClr val="windowText" lastClr="000000"/>
              </a:solidFill>
              <a:latin typeface="Constantia"/>
              <a:ea typeface="+mn-ea"/>
              <a:cs typeface="+mn-cs"/>
            </a:rPr>
            <a:t>کنترل منظم فشارخون</a:t>
          </a:r>
          <a:endParaRPr lang="en-US" b="1" dirty="0">
            <a:solidFill>
              <a:sysClr val="windowText" lastClr="000000"/>
            </a:solidFill>
            <a:latin typeface="Constantia"/>
            <a:ea typeface="+mn-ea"/>
            <a:cs typeface="B Titr" pitchFamily="2" charset="-78"/>
          </a:endParaRPr>
        </a:p>
      </dgm:t>
    </dgm:pt>
    <dgm:pt modelId="{02A1633C-B3D4-4F0F-A298-1D1BFD84812C}" type="parTrans" cxnId="{E1A3C800-CF72-445E-8903-061D8E224AB5}">
      <dgm:prSet/>
      <dgm:spPr>
        <a:xfrm rot="6959212">
          <a:off x="3017096" y="3882216"/>
          <a:ext cx="468369" cy="597553"/>
        </a:xfrm>
        <a:prstGeom prst="rightArrow">
          <a:avLst>
            <a:gd name="adj1" fmla="val 60000"/>
            <a:gd name="adj2" fmla="val 50000"/>
          </a:avLst>
        </a:prstGeom>
        <a:solidFill>
          <a:srgbClr val="FF99FF"/>
        </a:solidFill>
        <a:ln>
          <a:noFill/>
        </a:ln>
        <a:effectLst/>
      </dgm:spPr>
      <dgm:t>
        <a:bodyPr/>
        <a:lstStyle/>
        <a:p>
          <a:endParaRPr lang="en-US" b="1">
            <a:solidFill>
              <a:sysClr val="windowText" lastClr="000000"/>
            </a:solidFill>
            <a:latin typeface="Constantia"/>
            <a:ea typeface="+mn-ea"/>
            <a:cs typeface="+mn-cs"/>
          </a:endParaRPr>
        </a:p>
      </dgm:t>
    </dgm:pt>
    <dgm:pt modelId="{1A45DEC5-FFEC-4B04-8CF8-2D8D7855548A}" type="sibTrans" cxnId="{E1A3C800-CF72-445E-8903-061D8E224AB5}">
      <dgm:prSet/>
      <dgm:spPr/>
      <dgm:t>
        <a:bodyPr/>
        <a:lstStyle/>
        <a:p>
          <a:endParaRPr lang="en-US"/>
        </a:p>
      </dgm:t>
    </dgm:pt>
    <dgm:pt modelId="{D9079485-1764-46BC-AE1C-7C663B25F947}">
      <dgm:prSet/>
      <dgm:spPr>
        <a:xfrm>
          <a:off x="631969" y="2901950"/>
          <a:ext cx="1581760" cy="1581760"/>
        </a:xfrm>
        <a:prstGeom prst="ellipse">
          <a:avLst/>
        </a:prstGeom>
        <a:solidFill>
          <a:srgbClr val="FF99FF"/>
        </a:solidFill>
        <a:ln w="25400" cap="flat" cmpd="sng" algn="ctr">
          <a:solidFill>
            <a:sysClr val="window" lastClr="FFFFFF">
              <a:hueOff val="0"/>
              <a:satOff val="0"/>
              <a:lumOff val="0"/>
              <a:alphaOff val="0"/>
            </a:sysClr>
          </a:solidFill>
          <a:prstDash val="solid"/>
        </a:ln>
        <a:effectLst/>
      </dgm:spPr>
      <dgm:t>
        <a:bodyPr/>
        <a:lstStyle/>
        <a:p>
          <a:r>
            <a:rPr lang="fa-IR" b="1" dirty="0" smtClean="0">
              <a:solidFill>
                <a:sysClr val="windowText" lastClr="000000"/>
              </a:solidFill>
              <a:latin typeface="Constantia"/>
              <a:ea typeface="+mn-ea"/>
              <a:cs typeface="+mn-cs"/>
            </a:rPr>
            <a:t>عدم مصرف الکل</a:t>
          </a:r>
          <a:endParaRPr lang="en-US" b="1" dirty="0">
            <a:solidFill>
              <a:sysClr val="windowText" lastClr="000000"/>
            </a:solidFill>
            <a:latin typeface="Constantia"/>
            <a:ea typeface="+mn-ea"/>
            <a:cs typeface="+mn-cs"/>
          </a:endParaRPr>
        </a:p>
      </dgm:t>
    </dgm:pt>
    <dgm:pt modelId="{D911C5CD-FC33-4EB7-8950-CB8C6CAF50D3}" type="parTrans" cxnId="{E37A0FF3-4D94-4A74-8407-2A9153A5DEDB}">
      <dgm:prSet/>
      <dgm:spPr>
        <a:xfrm rot="10128591">
          <a:off x="2292056" y="3201725"/>
          <a:ext cx="205996" cy="597553"/>
        </a:xfrm>
        <a:prstGeom prst="rightArrow">
          <a:avLst>
            <a:gd name="adj1" fmla="val 60000"/>
            <a:gd name="adj2" fmla="val 50000"/>
          </a:avLst>
        </a:prstGeom>
        <a:solidFill>
          <a:srgbClr val="FF99FF"/>
        </a:solidFill>
        <a:ln>
          <a:noFill/>
        </a:ln>
        <a:effectLst/>
      </dgm:spPr>
      <dgm:t>
        <a:bodyPr/>
        <a:lstStyle/>
        <a:p>
          <a:endParaRPr lang="en-US" b="1">
            <a:solidFill>
              <a:sysClr val="windowText" lastClr="000000"/>
            </a:solidFill>
            <a:latin typeface="Constantia"/>
            <a:ea typeface="+mn-ea"/>
            <a:cs typeface="+mn-cs"/>
          </a:endParaRPr>
        </a:p>
      </dgm:t>
    </dgm:pt>
    <dgm:pt modelId="{1DCAFED6-E05E-4534-AE1F-664AC2F6ACC8}" type="sibTrans" cxnId="{E37A0FF3-4D94-4A74-8407-2A9153A5DEDB}">
      <dgm:prSet/>
      <dgm:spPr/>
      <dgm:t>
        <a:bodyPr/>
        <a:lstStyle/>
        <a:p>
          <a:endParaRPr lang="en-US"/>
        </a:p>
      </dgm:t>
    </dgm:pt>
    <dgm:pt modelId="{17331D77-C32D-4C2A-B194-6BFBAAE9AB51}">
      <dgm:prSet/>
      <dgm:spPr>
        <a:xfrm>
          <a:off x="1089681" y="896582"/>
          <a:ext cx="1581760" cy="1581760"/>
        </a:xfrm>
        <a:prstGeom prst="ellipse">
          <a:avLst/>
        </a:prstGeom>
        <a:solidFill>
          <a:srgbClr val="FF99FF"/>
        </a:solidFill>
        <a:ln w="25400" cap="flat" cmpd="sng" algn="ctr">
          <a:solidFill>
            <a:sysClr val="window" lastClr="FFFFFF">
              <a:hueOff val="0"/>
              <a:satOff val="0"/>
              <a:lumOff val="0"/>
              <a:alphaOff val="0"/>
            </a:sysClr>
          </a:solidFill>
          <a:prstDash val="solid"/>
        </a:ln>
        <a:effectLst/>
      </dgm:spPr>
      <dgm:t>
        <a:bodyPr/>
        <a:lstStyle/>
        <a:p>
          <a:r>
            <a:rPr lang="fa-IR" b="1" smtClean="0">
              <a:solidFill>
                <a:sysClr val="windowText" lastClr="000000"/>
              </a:solidFill>
              <a:latin typeface="Constantia"/>
              <a:ea typeface="+mn-ea"/>
              <a:cs typeface="+mn-cs"/>
            </a:rPr>
            <a:t>معاينات پزشكي منظم </a:t>
          </a:r>
          <a:endParaRPr lang="en-US">
            <a:solidFill>
              <a:sysClr val="windowText" lastClr="000000"/>
            </a:solidFill>
            <a:latin typeface="Constantia"/>
            <a:ea typeface="+mn-ea"/>
            <a:cs typeface="+mn-cs"/>
          </a:endParaRPr>
        </a:p>
      </dgm:t>
    </dgm:pt>
    <dgm:pt modelId="{54275DBC-DE8A-4F2C-B921-71C70D578302}" type="parTrans" cxnId="{AA5BE147-336D-4D86-83D9-2C6787997DB7}">
      <dgm:prSet/>
      <dgm:spPr>
        <a:xfrm rot="13219833">
          <a:off x="2590206" y="2179362"/>
          <a:ext cx="443363" cy="597553"/>
        </a:xfrm>
        <a:prstGeom prst="rightArrow">
          <a:avLst>
            <a:gd name="adj1" fmla="val 60000"/>
            <a:gd name="adj2" fmla="val 50000"/>
          </a:avLst>
        </a:prstGeom>
        <a:solidFill>
          <a:srgbClr val="FF99FF"/>
        </a:solidFill>
        <a:ln>
          <a:noFill/>
        </a:ln>
        <a:effectLst/>
      </dgm:spPr>
      <dgm:t>
        <a:bodyPr/>
        <a:lstStyle/>
        <a:p>
          <a:endParaRPr lang="en-US">
            <a:solidFill>
              <a:sysClr val="windowText" lastClr="000000"/>
            </a:solidFill>
            <a:latin typeface="Constantia"/>
            <a:ea typeface="+mn-ea"/>
            <a:cs typeface="+mn-cs"/>
          </a:endParaRPr>
        </a:p>
      </dgm:t>
    </dgm:pt>
    <dgm:pt modelId="{F8E1926C-5EBC-458B-A97E-0D4B9AB8D580}" type="sibTrans" cxnId="{AA5BE147-336D-4D86-83D9-2C6787997DB7}">
      <dgm:prSet/>
      <dgm:spPr/>
      <dgm:t>
        <a:bodyPr/>
        <a:lstStyle/>
        <a:p>
          <a:endParaRPr lang="en-US"/>
        </a:p>
      </dgm:t>
    </dgm:pt>
    <dgm:pt modelId="{A51E24D6-1502-4DDA-B093-6D4D54A52E1F}" type="pres">
      <dgm:prSet presAssocID="{654D7DBC-8B36-46EB-8FC5-BE55F28A2628}" presName="Name0" presStyleCnt="0">
        <dgm:presLayoutVars>
          <dgm:chMax val="1"/>
          <dgm:dir/>
          <dgm:animLvl val="ctr"/>
          <dgm:resizeHandles val="exact"/>
        </dgm:presLayoutVars>
      </dgm:prSet>
      <dgm:spPr/>
      <dgm:t>
        <a:bodyPr/>
        <a:lstStyle/>
        <a:p>
          <a:endParaRPr lang="en-US"/>
        </a:p>
      </dgm:t>
    </dgm:pt>
    <dgm:pt modelId="{F9CC929C-501B-4EE5-A298-6A69C2B9C64A}" type="pres">
      <dgm:prSet presAssocID="{BABE22B7-0E34-4689-879B-26E2F80997A0}" presName="centerShape" presStyleLbl="node0" presStyleIdx="0" presStyleCnt="1" custScaleX="139790" custScaleY="64785" custLinFactNeighborX="-507" custLinFactNeighborY="1583"/>
      <dgm:spPr/>
      <dgm:t>
        <a:bodyPr/>
        <a:lstStyle/>
        <a:p>
          <a:endParaRPr lang="en-US"/>
        </a:p>
      </dgm:t>
    </dgm:pt>
    <dgm:pt modelId="{6D1B491F-E8F9-4985-BA79-4A459797B8A2}" type="pres">
      <dgm:prSet presAssocID="{7FE8E4B9-8A23-4791-9B27-38B5710938CA}" presName="parTrans" presStyleLbl="sibTrans2D1" presStyleIdx="0" presStyleCnt="7" custLinFactNeighborX="3098" custLinFactNeighborY="2612"/>
      <dgm:spPr/>
      <dgm:t>
        <a:bodyPr/>
        <a:lstStyle/>
        <a:p>
          <a:endParaRPr lang="en-US"/>
        </a:p>
      </dgm:t>
    </dgm:pt>
    <dgm:pt modelId="{60917E20-B3C0-41ED-9335-95EE537FF215}" type="pres">
      <dgm:prSet presAssocID="{7FE8E4B9-8A23-4791-9B27-38B5710938CA}" presName="connectorText" presStyleLbl="sibTrans2D1" presStyleIdx="0" presStyleCnt="7"/>
      <dgm:spPr/>
      <dgm:t>
        <a:bodyPr/>
        <a:lstStyle/>
        <a:p>
          <a:endParaRPr lang="en-US"/>
        </a:p>
      </dgm:t>
    </dgm:pt>
    <dgm:pt modelId="{CF78424F-C331-4BEA-98AA-AEF0A53301A4}" type="pres">
      <dgm:prSet presAssocID="{56D0DE5A-FD1D-48B5-A64A-7A3AB70F3995}" presName="node" presStyleLbl="node1" presStyleIdx="0" presStyleCnt="7" custScaleX="99842" custRadScaleRad="100131" custRadScaleInc="2594">
        <dgm:presLayoutVars>
          <dgm:bulletEnabled val="1"/>
        </dgm:presLayoutVars>
      </dgm:prSet>
      <dgm:spPr/>
      <dgm:t>
        <a:bodyPr/>
        <a:lstStyle/>
        <a:p>
          <a:endParaRPr lang="en-US"/>
        </a:p>
      </dgm:t>
    </dgm:pt>
    <dgm:pt modelId="{090198D0-6603-4DAF-892B-776DACAA290F}" type="pres">
      <dgm:prSet presAssocID="{F7BA704A-7660-4B1F-841A-B50457B3DA6C}" presName="parTrans" presStyleLbl="sibTrans2D1" presStyleIdx="1" presStyleCnt="7" custLinFactNeighborX="25155" custLinFactNeighborY="4885"/>
      <dgm:spPr/>
      <dgm:t>
        <a:bodyPr/>
        <a:lstStyle/>
        <a:p>
          <a:endParaRPr lang="en-US"/>
        </a:p>
      </dgm:t>
    </dgm:pt>
    <dgm:pt modelId="{486E026C-190D-449E-A0DC-F72AF10C9C65}" type="pres">
      <dgm:prSet presAssocID="{F7BA704A-7660-4B1F-841A-B50457B3DA6C}" presName="connectorText" presStyleLbl="sibTrans2D1" presStyleIdx="1" presStyleCnt="7"/>
      <dgm:spPr/>
      <dgm:t>
        <a:bodyPr/>
        <a:lstStyle/>
        <a:p>
          <a:endParaRPr lang="en-US"/>
        </a:p>
      </dgm:t>
    </dgm:pt>
    <dgm:pt modelId="{89194EEC-C6A0-44FE-8271-B0F9C62206BA}" type="pres">
      <dgm:prSet presAssocID="{6722FB9A-F8B6-4CA4-805E-8C8F31EAEF3F}" presName="node" presStyleLbl="node1" presStyleIdx="1" presStyleCnt="7" custAng="1678107" custScaleX="122616" custRadScaleRad="107154" custRadScaleInc="-18297">
        <dgm:presLayoutVars>
          <dgm:bulletEnabled val="1"/>
        </dgm:presLayoutVars>
      </dgm:prSet>
      <dgm:spPr/>
      <dgm:t>
        <a:bodyPr/>
        <a:lstStyle/>
        <a:p>
          <a:endParaRPr lang="en-US"/>
        </a:p>
      </dgm:t>
    </dgm:pt>
    <dgm:pt modelId="{9E957347-936C-4486-B2E2-E65ACECBB1E6}" type="pres">
      <dgm:prSet presAssocID="{FD7E7282-70BE-4FD3-8AA5-B9229C5C6E94}" presName="parTrans" presStyleLbl="sibTrans2D1" presStyleIdx="2" presStyleCnt="7"/>
      <dgm:spPr/>
      <dgm:t>
        <a:bodyPr/>
        <a:lstStyle/>
        <a:p>
          <a:endParaRPr lang="en-US"/>
        </a:p>
      </dgm:t>
    </dgm:pt>
    <dgm:pt modelId="{B5D565BE-483E-4CF5-B697-472ECE60FBDA}" type="pres">
      <dgm:prSet presAssocID="{FD7E7282-70BE-4FD3-8AA5-B9229C5C6E94}" presName="connectorText" presStyleLbl="sibTrans2D1" presStyleIdx="2" presStyleCnt="7"/>
      <dgm:spPr/>
      <dgm:t>
        <a:bodyPr/>
        <a:lstStyle/>
        <a:p>
          <a:endParaRPr lang="en-US"/>
        </a:p>
      </dgm:t>
    </dgm:pt>
    <dgm:pt modelId="{B490DCE0-830B-4D8F-A719-A67AA689A7D9}" type="pres">
      <dgm:prSet presAssocID="{DFC7708B-E914-4F74-93CF-0D779A27CD8D}" presName="node" presStyleLbl="node1" presStyleIdx="2" presStyleCnt="7" custRadScaleRad="100814" custRadScaleInc="1068">
        <dgm:presLayoutVars>
          <dgm:bulletEnabled val="1"/>
        </dgm:presLayoutVars>
      </dgm:prSet>
      <dgm:spPr/>
      <dgm:t>
        <a:bodyPr/>
        <a:lstStyle/>
        <a:p>
          <a:endParaRPr lang="en-US"/>
        </a:p>
      </dgm:t>
    </dgm:pt>
    <dgm:pt modelId="{9D96923F-426D-4886-83C5-373BD37B144B}" type="pres">
      <dgm:prSet presAssocID="{C9393722-F99E-40E2-A9CD-98DB60B08D5C}" presName="parTrans" presStyleLbl="sibTrans2D1" presStyleIdx="3" presStyleCnt="7" custLinFactNeighborX="-10343" custLinFactNeighborY="-7055"/>
      <dgm:spPr/>
      <dgm:t>
        <a:bodyPr/>
        <a:lstStyle/>
        <a:p>
          <a:endParaRPr lang="en-US"/>
        </a:p>
      </dgm:t>
    </dgm:pt>
    <dgm:pt modelId="{0A00CCA8-8986-42F8-A7AA-3D20CE5616D6}" type="pres">
      <dgm:prSet presAssocID="{C9393722-F99E-40E2-A9CD-98DB60B08D5C}" presName="connectorText" presStyleLbl="sibTrans2D1" presStyleIdx="3" presStyleCnt="7"/>
      <dgm:spPr/>
      <dgm:t>
        <a:bodyPr/>
        <a:lstStyle/>
        <a:p>
          <a:endParaRPr lang="en-US"/>
        </a:p>
      </dgm:t>
    </dgm:pt>
    <dgm:pt modelId="{FDAF8F8F-5061-4438-BB7A-7D2780C938FF}" type="pres">
      <dgm:prSet presAssocID="{B76E0ABC-FFAD-405C-9F5C-16B22A80DB9D}" presName="node" presStyleLbl="node1" presStyleIdx="3" presStyleCnt="7" custRadScaleRad="101769" custRadScaleInc="-6826">
        <dgm:presLayoutVars>
          <dgm:bulletEnabled val="1"/>
        </dgm:presLayoutVars>
      </dgm:prSet>
      <dgm:spPr/>
      <dgm:t>
        <a:bodyPr/>
        <a:lstStyle/>
        <a:p>
          <a:endParaRPr lang="en-US"/>
        </a:p>
      </dgm:t>
    </dgm:pt>
    <dgm:pt modelId="{0A7E13AC-F92D-4809-B0B3-B017367A5BE4}" type="pres">
      <dgm:prSet presAssocID="{02A1633C-B3D4-4F0F-A298-1D1BFD84812C}" presName="parTrans" presStyleLbl="sibTrans2D1" presStyleIdx="4" presStyleCnt="7"/>
      <dgm:spPr/>
      <dgm:t>
        <a:bodyPr/>
        <a:lstStyle/>
        <a:p>
          <a:endParaRPr lang="en-US"/>
        </a:p>
      </dgm:t>
    </dgm:pt>
    <dgm:pt modelId="{FD494649-DF3A-4488-85BF-6B78BECE6A7D}" type="pres">
      <dgm:prSet presAssocID="{02A1633C-B3D4-4F0F-A298-1D1BFD84812C}" presName="connectorText" presStyleLbl="sibTrans2D1" presStyleIdx="4" presStyleCnt="7"/>
      <dgm:spPr/>
      <dgm:t>
        <a:bodyPr/>
        <a:lstStyle/>
        <a:p>
          <a:endParaRPr lang="en-US"/>
        </a:p>
      </dgm:t>
    </dgm:pt>
    <dgm:pt modelId="{492A8182-4030-4191-8B86-95F9E6D4DF65}" type="pres">
      <dgm:prSet presAssocID="{632AC03C-CE81-402A-9D1B-36180686BA0B}" presName="node" presStyleLbl="node1" presStyleIdx="4" presStyleCnt="7">
        <dgm:presLayoutVars>
          <dgm:bulletEnabled val="1"/>
        </dgm:presLayoutVars>
      </dgm:prSet>
      <dgm:spPr/>
      <dgm:t>
        <a:bodyPr/>
        <a:lstStyle/>
        <a:p>
          <a:endParaRPr lang="en-US"/>
        </a:p>
      </dgm:t>
    </dgm:pt>
    <dgm:pt modelId="{D3BFCCC3-BFA0-4A6B-B470-139A59E0472F}" type="pres">
      <dgm:prSet presAssocID="{D911C5CD-FC33-4EB7-8950-CB8C6CAF50D3}" presName="parTrans" presStyleLbl="sibTrans2D1" presStyleIdx="5" presStyleCnt="7"/>
      <dgm:spPr/>
      <dgm:t>
        <a:bodyPr/>
        <a:lstStyle/>
        <a:p>
          <a:endParaRPr lang="en-US"/>
        </a:p>
      </dgm:t>
    </dgm:pt>
    <dgm:pt modelId="{EB002FEE-C28E-47E0-9A69-BEADCFC3A025}" type="pres">
      <dgm:prSet presAssocID="{D911C5CD-FC33-4EB7-8950-CB8C6CAF50D3}" presName="connectorText" presStyleLbl="sibTrans2D1" presStyleIdx="5" presStyleCnt="7"/>
      <dgm:spPr/>
      <dgm:t>
        <a:bodyPr/>
        <a:lstStyle/>
        <a:p>
          <a:endParaRPr lang="en-US"/>
        </a:p>
      </dgm:t>
    </dgm:pt>
    <dgm:pt modelId="{5896D697-CFE3-4AD7-9880-96060A5835FF}" type="pres">
      <dgm:prSet presAssocID="{D9079485-1764-46BC-AE1C-7C663B25F947}" presName="node" presStyleLbl="node1" presStyleIdx="5" presStyleCnt="7">
        <dgm:presLayoutVars>
          <dgm:bulletEnabled val="1"/>
        </dgm:presLayoutVars>
      </dgm:prSet>
      <dgm:spPr/>
      <dgm:t>
        <a:bodyPr/>
        <a:lstStyle/>
        <a:p>
          <a:endParaRPr lang="en-US"/>
        </a:p>
      </dgm:t>
    </dgm:pt>
    <dgm:pt modelId="{95F860FD-7FEF-4EBB-A927-5273616A13A6}" type="pres">
      <dgm:prSet presAssocID="{54275DBC-DE8A-4F2C-B921-71C70D578302}" presName="parTrans" presStyleLbl="sibTrans2D1" presStyleIdx="6" presStyleCnt="7"/>
      <dgm:spPr/>
      <dgm:t>
        <a:bodyPr/>
        <a:lstStyle/>
        <a:p>
          <a:endParaRPr lang="en-US"/>
        </a:p>
      </dgm:t>
    </dgm:pt>
    <dgm:pt modelId="{0484BF36-7B9D-45BA-9739-92EB5AE898E4}" type="pres">
      <dgm:prSet presAssocID="{54275DBC-DE8A-4F2C-B921-71C70D578302}" presName="connectorText" presStyleLbl="sibTrans2D1" presStyleIdx="6" presStyleCnt="7"/>
      <dgm:spPr/>
      <dgm:t>
        <a:bodyPr/>
        <a:lstStyle/>
        <a:p>
          <a:endParaRPr lang="en-US"/>
        </a:p>
      </dgm:t>
    </dgm:pt>
    <dgm:pt modelId="{F42B1209-A9D4-4507-B70E-0EBD0339E8BE}" type="pres">
      <dgm:prSet presAssocID="{17331D77-C32D-4C2A-B194-6BFBAAE9AB51}" presName="node" presStyleLbl="node1" presStyleIdx="6" presStyleCnt="7">
        <dgm:presLayoutVars>
          <dgm:bulletEnabled val="1"/>
        </dgm:presLayoutVars>
      </dgm:prSet>
      <dgm:spPr/>
      <dgm:t>
        <a:bodyPr/>
        <a:lstStyle/>
        <a:p>
          <a:endParaRPr lang="en-US"/>
        </a:p>
      </dgm:t>
    </dgm:pt>
  </dgm:ptLst>
  <dgm:cxnLst>
    <dgm:cxn modelId="{BB3A2638-7EC9-484D-B0D1-A9960D57775F}" srcId="{BABE22B7-0E34-4689-879B-26E2F80997A0}" destId="{56D0DE5A-FD1D-48B5-A64A-7A3AB70F3995}" srcOrd="0" destOrd="0" parTransId="{7FE8E4B9-8A23-4791-9B27-38B5710938CA}" sibTransId="{C7FA3F94-8752-495D-ACE8-A95DED8746E5}"/>
    <dgm:cxn modelId="{45D01435-1E82-40A2-B0ED-A5DC81B65E40}" type="presOf" srcId="{632AC03C-CE81-402A-9D1B-36180686BA0B}" destId="{492A8182-4030-4191-8B86-95F9E6D4DF65}" srcOrd="0" destOrd="0" presId="urn:microsoft.com/office/officeart/2005/8/layout/radial5"/>
    <dgm:cxn modelId="{C15285A7-AD9D-492D-9CAB-334E2A07D17C}" type="presOf" srcId="{F7BA704A-7660-4B1F-841A-B50457B3DA6C}" destId="{486E026C-190D-449E-A0DC-F72AF10C9C65}" srcOrd="1" destOrd="0" presId="urn:microsoft.com/office/officeart/2005/8/layout/radial5"/>
    <dgm:cxn modelId="{8B4D7B7F-0F6E-4C14-B1DB-B2839C665C6A}" type="presOf" srcId="{D911C5CD-FC33-4EB7-8950-CB8C6CAF50D3}" destId="{EB002FEE-C28E-47E0-9A69-BEADCFC3A025}" srcOrd="1" destOrd="0" presId="urn:microsoft.com/office/officeart/2005/8/layout/radial5"/>
    <dgm:cxn modelId="{E37A0FF3-4D94-4A74-8407-2A9153A5DEDB}" srcId="{BABE22B7-0E34-4689-879B-26E2F80997A0}" destId="{D9079485-1764-46BC-AE1C-7C663B25F947}" srcOrd="5" destOrd="0" parTransId="{D911C5CD-FC33-4EB7-8950-CB8C6CAF50D3}" sibTransId="{1DCAFED6-E05E-4534-AE1F-664AC2F6ACC8}"/>
    <dgm:cxn modelId="{15A99953-4979-4426-A71D-190B4A5B672C}" srcId="{654D7DBC-8B36-46EB-8FC5-BE55F28A2628}" destId="{A241EB97-6046-41DA-8AB9-5A5E4174C1AB}" srcOrd="4" destOrd="0" parTransId="{B25E18DD-03CF-4101-B076-15FB56F54E28}" sibTransId="{6A5B3A4C-297D-4733-A70E-9FEED5D7F0A0}"/>
    <dgm:cxn modelId="{D900FAF6-C5E5-4155-A5A7-C58E2EF00D38}" type="presOf" srcId="{D911C5CD-FC33-4EB7-8950-CB8C6CAF50D3}" destId="{D3BFCCC3-BFA0-4A6B-B470-139A59E0472F}" srcOrd="0" destOrd="0" presId="urn:microsoft.com/office/officeart/2005/8/layout/radial5"/>
    <dgm:cxn modelId="{04012A1D-D5AC-47CB-809B-99A162CE6D33}" type="presOf" srcId="{C9393722-F99E-40E2-A9CD-98DB60B08D5C}" destId="{9D96923F-426D-4886-83C5-373BD37B144B}" srcOrd="0" destOrd="0" presId="urn:microsoft.com/office/officeart/2005/8/layout/radial5"/>
    <dgm:cxn modelId="{CFA20F51-B4AA-4AF1-BD6D-E1B26B777DAA}" type="presOf" srcId="{D9079485-1764-46BC-AE1C-7C663B25F947}" destId="{5896D697-CFE3-4AD7-9880-96060A5835FF}" srcOrd="0" destOrd="0" presId="urn:microsoft.com/office/officeart/2005/8/layout/radial5"/>
    <dgm:cxn modelId="{918A5D72-95B2-4D5B-8EC2-904AA3D352EF}" type="presOf" srcId="{F7BA704A-7660-4B1F-841A-B50457B3DA6C}" destId="{090198D0-6603-4DAF-892B-776DACAA290F}" srcOrd="0" destOrd="0" presId="urn:microsoft.com/office/officeart/2005/8/layout/radial5"/>
    <dgm:cxn modelId="{D9C0E553-EAE4-4C74-B1A5-D3894705E190}" type="presOf" srcId="{17331D77-C32D-4C2A-B194-6BFBAAE9AB51}" destId="{F42B1209-A9D4-4507-B70E-0EBD0339E8BE}" srcOrd="0" destOrd="0" presId="urn:microsoft.com/office/officeart/2005/8/layout/radial5"/>
    <dgm:cxn modelId="{03CD3EB9-3FE8-4C41-8049-779994928FE0}" type="presOf" srcId="{54275DBC-DE8A-4F2C-B921-71C70D578302}" destId="{95F860FD-7FEF-4EBB-A927-5273616A13A6}" srcOrd="0" destOrd="0" presId="urn:microsoft.com/office/officeart/2005/8/layout/radial5"/>
    <dgm:cxn modelId="{86C5E8D5-5B86-477D-9A20-9088504CEBFD}" type="presOf" srcId="{02A1633C-B3D4-4F0F-A298-1D1BFD84812C}" destId="{FD494649-DF3A-4488-85BF-6B78BECE6A7D}" srcOrd="1" destOrd="0" presId="urn:microsoft.com/office/officeart/2005/8/layout/radial5"/>
    <dgm:cxn modelId="{F61C9B19-0DFF-4EEF-84CA-BE3CB1B693F4}" type="presOf" srcId="{54275DBC-DE8A-4F2C-B921-71C70D578302}" destId="{0484BF36-7B9D-45BA-9739-92EB5AE898E4}" srcOrd="1" destOrd="0" presId="urn:microsoft.com/office/officeart/2005/8/layout/radial5"/>
    <dgm:cxn modelId="{AAADE25F-0F62-4BC4-97A5-D13DEBA7CF28}" type="presOf" srcId="{DFC7708B-E914-4F74-93CF-0D779A27CD8D}" destId="{B490DCE0-830B-4D8F-A719-A67AA689A7D9}" srcOrd="0" destOrd="0" presId="urn:microsoft.com/office/officeart/2005/8/layout/radial5"/>
    <dgm:cxn modelId="{90F8B07D-B7A9-4FE9-A89D-12F2B1C55E7F}" srcId="{BABE22B7-0E34-4689-879B-26E2F80997A0}" destId="{DFC7708B-E914-4F74-93CF-0D779A27CD8D}" srcOrd="2" destOrd="0" parTransId="{FD7E7282-70BE-4FD3-8AA5-B9229C5C6E94}" sibTransId="{7A6E261A-2408-476C-B481-88A8627EDDFA}"/>
    <dgm:cxn modelId="{E552FBCF-30BD-4129-A341-A368E8761CF3}" type="presOf" srcId="{BABE22B7-0E34-4689-879B-26E2F80997A0}" destId="{F9CC929C-501B-4EE5-A298-6A69C2B9C64A}" srcOrd="0" destOrd="0" presId="urn:microsoft.com/office/officeart/2005/8/layout/radial5"/>
    <dgm:cxn modelId="{4B0D4894-8125-4C3C-8F4C-5FC23704C505}" type="presOf" srcId="{56D0DE5A-FD1D-48B5-A64A-7A3AB70F3995}" destId="{CF78424F-C331-4BEA-98AA-AEF0A53301A4}" srcOrd="0" destOrd="0" presId="urn:microsoft.com/office/officeart/2005/8/layout/radial5"/>
    <dgm:cxn modelId="{36AC7823-4732-4245-9B87-7E7D3112C9A4}" type="presOf" srcId="{6722FB9A-F8B6-4CA4-805E-8C8F31EAEF3F}" destId="{89194EEC-C6A0-44FE-8271-B0F9C62206BA}" srcOrd="0" destOrd="0" presId="urn:microsoft.com/office/officeart/2005/8/layout/radial5"/>
    <dgm:cxn modelId="{713DC065-818F-447A-929B-DA8C5DC66161}" srcId="{BABE22B7-0E34-4689-879B-26E2F80997A0}" destId="{6722FB9A-F8B6-4CA4-805E-8C8F31EAEF3F}" srcOrd="1" destOrd="0" parTransId="{F7BA704A-7660-4B1F-841A-B50457B3DA6C}" sibTransId="{DB4566D6-6A2B-4AEC-9674-8884285DFBD5}"/>
    <dgm:cxn modelId="{59121A67-2C90-4BA1-83DF-8E92CAB90D14}" srcId="{654D7DBC-8B36-46EB-8FC5-BE55F28A2628}" destId="{9D338F2C-55FD-45D0-B98C-626C3233801C}" srcOrd="1" destOrd="0" parTransId="{0F3D7B3C-D5E9-42FD-98A4-7505ECADED2D}" sibTransId="{4FB41956-FBAD-4DEB-8B3D-43039DA2A2D4}"/>
    <dgm:cxn modelId="{DA14CA20-31E7-4A1C-A765-EF110D065715}" srcId="{BABE22B7-0E34-4689-879B-26E2F80997A0}" destId="{B76E0ABC-FFAD-405C-9F5C-16B22A80DB9D}" srcOrd="3" destOrd="0" parTransId="{C9393722-F99E-40E2-A9CD-98DB60B08D5C}" sibTransId="{E3640EB4-7952-46CE-AB9C-11D353845B12}"/>
    <dgm:cxn modelId="{E7065E86-3EAE-46DC-AD6B-883B5FD1F700}" srcId="{654D7DBC-8B36-46EB-8FC5-BE55F28A2628}" destId="{BABE22B7-0E34-4689-879B-26E2F80997A0}" srcOrd="0" destOrd="0" parTransId="{6B6B6124-A7EA-4AF8-8D9C-B9D61B09F39D}" sibTransId="{DD409967-DD6E-4DFB-9BCD-E38C3B311599}"/>
    <dgm:cxn modelId="{58E6786B-9531-42A0-A3E3-09B282E86BE4}" type="presOf" srcId="{B76E0ABC-FFAD-405C-9F5C-16B22A80DB9D}" destId="{FDAF8F8F-5061-4438-BB7A-7D2780C938FF}" srcOrd="0" destOrd="0" presId="urn:microsoft.com/office/officeart/2005/8/layout/radial5"/>
    <dgm:cxn modelId="{C081714C-AF21-4DF1-99B4-A8F5337FD368}" type="presOf" srcId="{654D7DBC-8B36-46EB-8FC5-BE55F28A2628}" destId="{A51E24D6-1502-4DDA-B093-6D4D54A52E1F}" srcOrd="0" destOrd="0" presId="urn:microsoft.com/office/officeart/2005/8/layout/radial5"/>
    <dgm:cxn modelId="{E1A3C800-CF72-445E-8903-061D8E224AB5}" srcId="{BABE22B7-0E34-4689-879B-26E2F80997A0}" destId="{632AC03C-CE81-402A-9D1B-36180686BA0B}" srcOrd="4" destOrd="0" parTransId="{02A1633C-B3D4-4F0F-A298-1D1BFD84812C}" sibTransId="{1A45DEC5-FFEC-4B04-8CF8-2D8D7855548A}"/>
    <dgm:cxn modelId="{3991B408-2A85-41C4-843B-F337B653AF2D}" type="presOf" srcId="{02A1633C-B3D4-4F0F-A298-1D1BFD84812C}" destId="{0A7E13AC-F92D-4809-B0B3-B017367A5BE4}" srcOrd="0" destOrd="0" presId="urn:microsoft.com/office/officeart/2005/8/layout/radial5"/>
    <dgm:cxn modelId="{E7374D0E-16B7-4198-B0DB-5B6FFD8D6FB7}" type="presOf" srcId="{FD7E7282-70BE-4FD3-8AA5-B9229C5C6E94}" destId="{9E957347-936C-4486-B2E2-E65ACECBB1E6}" srcOrd="0" destOrd="0" presId="urn:microsoft.com/office/officeart/2005/8/layout/radial5"/>
    <dgm:cxn modelId="{C4541C59-1857-4EE4-B243-ACD752989901}" srcId="{654D7DBC-8B36-46EB-8FC5-BE55F28A2628}" destId="{A4A2F5EC-6475-4412-A2DD-730DF51FA6C6}" srcOrd="2" destOrd="0" parTransId="{A39B921B-7BC0-406F-911A-AFBD9C47410F}" sibTransId="{A45804B9-A777-44E3-AC1E-7082BD6390F0}"/>
    <dgm:cxn modelId="{5E8A73B9-E9C8-468C-A596-608A1E1EC68A}" type="presOf" srcId="{7FE8E4B9-8A23-4791-9B27-38B5710938CA}" destId="{60917E20-B3C0-41ED-9335-95EE537FF215}" srcOrd="1" destOrd="0" presId="urn:microsoft.com/office/officeart/2005/8/layout/radial5"/>
    <dgm:cxn modelId="{0E0CAD9D-2208-49FE-995B-BDB0CF8E6981}" type="presOf" srcId="{C9393722-F99E-40E2-A9CD-98DB60B08D5C}" destId="{0A00CCA8-8986-42F8-A7AA-3D20CE5616D6}" srcOrd="1" destOrd="0" presId="urn:microsoft.com/office/officeart/2005/8/layout/radial5"/>
    <dgm:cxn modelId="{6725FC72-BBC5-4F17-B27E-82AF49B59E02}" srcId="{654D7DBC-8B36-46EB-8FC5-BE55F28A2628}" destId="{CB74F732-333F-4621-8B53-F6AB59B2AE75}" srcOrd="3" destOrd="0" parTransId="{F59DBFA6-7960-45BD-884F-38956FEED2A9}" sibTransId="{18C9C0F0-7A6F-4143-B8FD-0DCAA3E9C9B0}"/>
    <dgm:cxn modelId="{01C97B0C-48E3-4CB0-9521-21F2D9D2E016}" type="presOf" srcId="{7FE8E4B9-8A23-4791-9B27-38B5710938CA}" destId="{6D1B491F-E8F9-4985-BA79-4A459797B8A2}" srcOrd="0" destOrd="0" presId="urn:microsoft.com/office/officeart/2005/8/layout/radial5"/>
    <dgm:cxn modelId="{AA5BE147-336D-4D86-83D9-2C6787997DB7}" srcId="{BABE22B7-0E34-4689-879B-26E2F80997A0}" destId="{17331D77-C32D-4C2A-B194-6BFBAAE9AB51}" srcOrd="6" destOrd="0" parTransId="{54275DBC-DE8A-4F2C-B921-71C70D578302}" sibTransId="{F8E1926C-5EBC-458B-A97E-0D4B9AB8D580}"/>
    <dgm:cxn modelId="{EC2F9BED-3A65-4FF1-BEBC-6B0415C2DF8E}" type="presOf" srcId="{FD7E7282-70BE-4FD3-8AA5-B9229C5C6E94}" destId="{B5D565BE-483E-4CF5-B697-472ECE60FBDA}" srcOrd="1" destOrd="0" presId="urn:microsoft.com/office/officeart/2005/8/layout/radial5"/>
    <dgm:cxn modelId="{2614F661-2388-4901-B549-4F0545E7E2C9}" type="presParOf" srcId="{A51E24D6-1502-4DDA-B093-6D4D54A52E1F}" destId="{F9CC929C-501B-4EE5-A298-6A69C2B9C64A}" srcOrd="0" destOrd="0" presId="urn:microsoft.com/office/officeart/2005/8/layout/radial5"/>
    <dgm:cxn modelId="{5B594E19-36F3-43E8-8F29-694764571E4C}" type="presParOf" srcId="{A51E24D6-1502-4DDA-B093-6D4D54A52E1F}" destId="{6D1B491F-E8F9-4985-BA79-4A459797B8A2}" srcOrd="1" destOrd="0" presId="urn:microsoft.com/office/officeart/2005/8/layout/radial5"/>
    <dgm:cxn modelId="{3C51E5D9-D6DB-486F-8FDA-B213701C1412}" type="presParOf" srcId="{6D1B491F-E8F9-4985-BA79-4A459797B8A2}" destId="{60917E20-B3C0-41ED-9335-95EE537FF215}" srcOrd="0" destOrd="0" presId="urn:microsoft.com/office/officeart/2005/8/layout/radial5"/>
    <dgm:cxn modelId="{F018A176-1CF1-4B42-B491-2058F64571B2}" type="presParOf" srcId="{A51E24D6-1502-4DDA-B093-6D4D54A52E1F}" destId="{CF78424F-C331-4BEA-98AA-AEF0A53301A4}" srcOrd="2" destOrd="0" presId="urn:microsoft.com/office/officeart/2005/8/layout/radial5"/>
    <dgm:cxn modelId="{91D7D730-0946-4FE4-997B-A8F9C1A3CCD9}" type="presParOf" srcId="{A51E24D6-1502-4DDA-B093-6D4D54A52E1F}" destId="{090198D0-6603-4DAF-892B-776DACAA290F}" srcOrd="3" destOrd="0" presId="urn:microsoft.com/office/officeart/2005/8/layout/radial5"/>
    <dgm:cxn modelId="{51142B5B-61D8-473F-A607-7E95D70F6ECD}" type="presParOf" srcId="{090198D0-6603-4DAF-892B-776DACAA290F}" destId="{486E026C-190D-449E-A0DC-F72AF10C9C65}" srcOrd="0" destOrd="0" presId="urn:microsoft.com/office/officeart/2005/8/layout/radial5"/>
    <dgm:cxn modelId="{E7775BAA-B7CF-4874-94A0-0D88145517EA}" type="presParOf" srcId="{A51E24D6-1502-4DDA-B093-6D4D54A52E1F}" destId="{89194EEC-C6A0-44FE-8271-B0F9C62206BA}" srcOrd="4" destOrd="0" presId="urn:microsoft.com/office/officeart/2005/8/layout/radial5"/>
    <dgm:cxn modelId="{4E562340-A50F-40A2-9804-ABF0F4888A6F}" type="presParOf" srcId="{A51E24D6-1502-4DDA-B093-6D4D54A52E1F}" destId="{9E957347-936C-4486-B2E2-E65ACECBB1E6}" srcOrd="5" destOrd="0" presId="urn:microsoft.com/office/officeart/2005/8/layout/radial5"/>
    <dgm:cxn modelId="{EB5DDEB8-3034-47A2-8225-857AB11E3FE3}" type="presParOf" srcId="{9E957347-936C-4486-B2E2-E65ACECBB1E6}" destId="{B5D565BE-483E-4CF5-B697-472ECE60FBDA}" srcOrd="0" destOrd="0" presId="urn:microsoft.com/office/officeart/2005/8/layout/radial5"/>
    <dgm:cxn modelId="{070BDECB-DE1D-4BA0-9900-F08A67CCCF11}" type="presParOf" srcId="{A51E24D6-1502-4DDA-B093-6D4D54A52E1F}" destId="{B490DCE0-830B-4D8F-A719-A67AA689A7D9}" srcOrd="6" destOrd="0" presId="urn:microsoft.com/office/officeart/2005/8/layout/radial5"/>
    <dgm:cxn modelId="{567D2713-9002-4224-AF59-89E10CA98152}" type="presParOf" srcId="{A51E24D6-1502-4DDA-B093-6D4D54A52E1F}" destId="{9D96923F-426D-4886-83C5-373BD37B144B}" srcOrd="7" destOrd="0" presId="urn:microsoft.com/office/officeart/2005/8/layout/radial5"/>
    <dgm:cxn modelId="{18D07954-2BFD-4BB7-B07F-E4CC57D5CBF4}" type="presParOf" srcId="{9D96923F-426D-4886-83C5-373BD37B144B}" destId="{0A00CCA8-8986-42F8-A7AA-3D20CE5616D6}" srcOrd="0" destOrd="0" presId="urn:microsoft.com/office/officeart/2005/8/layout/radial5"/>
    <dgm:cxn modelId="{3BC5CD76-C0D5-4247-BA65-B2A3B1C693EA}" type="presParOf" srcId="{A51E24D6-1502-4DDA-B093-6D4D54A52E1F}" destId="{FDAF8F8F-5061-4438-BB7A-7D2780C938FF}" srcOrd="8" destOrd="0" presId="urn:microsoft.com/office/officeart/2005/8/layout/radial5"/>
    <dgm:cxn modelId="{8B2BD3DD-B4BC-4E0D-B5BA-22D1D610C8B8}" type="presParOf" srcId="{A51E24D6-1502-4DDA-B093-6D4D54A52E1F}" destId="{0A7E13AC-F92D-4809-B0B3-B017367A5BE4}" srcOrd="9" destOrd="0" presId="urn:microsoft.com/office/officeart/2005/8/layout/radial5"/>
    <dgm:cxn modelId="{CD3B9FB9-F978-4B10-B316-C3428719939F}" type="presParOf" srcId="{0A7E13AC-F92D-4809-B0B3-B017367A5BE4}" destId="{FD494649-DF3A-4488-85BF-6B78BECE6A7D}" srcOrd="0" destOrd="0" presId="urn:microsoft.com/office/officeart/2005/8/layout/radial5"/>
    <dgm:cxn modelId="{E93295C2-83C3-47BC-818B-041AAC1F1718}" type="presParOf" srcId="{A51E24D6-1502-4DDA-B093-6D4D54A52E1F}" destId="{492A8182-4030-4191-8B86-95F9E6D4DF65}" srcOrd="10" destOrd="0" presId="urn:microsoft.com/office/officeart/2005/8/layout/radial5"/>
    <dgm:cxn modelId="{5ACA5DAB-6DE5-431B-B4B1-39FD5E6BD0B3}" type="presParOf" srcId="{A51E24D6-1502-4DDA-B093-6D4D54A52E1F}" destId="{D3BFCCC3-BFA0-4A6B-B470-139A59E0472F}" srcOrd="11" destOrd="0" presId="urn:microsoft.com/office/officeart/2005/8/layout/radial5"/>
    <dgm:cxn modelId="{2DE72557-19BF-4A2D-96CA-06E6D97F3974}" type="presParOf" srcId="{D3BFCCC3-BFA0-4A6B-B470-139A59E0472F}" destId="{EB002FEE-C28E-47E0-9A69-BEADCFC3A025}" srcOrd="0" destOrd="0" presId="urn:microsoft.com/office/officeart/2005/8/layout/radial5"/>
    <dgm:cxn modelId="{8B80F2BF-B28F-4B9D-976B-4AAD10CE7A8C}" type="presParOf" srcId="{A51E24D6-1502-4DDA-B093-6D4D54A52E1F}" destId="{5896D697-CFE3-4AD7-9880-96060A5835FF}" srcOrd="12" destOrd="0" presId="urn:microsoft.com/office/officeart/2005/8/layout/radial5"/>
    <dgm:cxn modelId="{C90595E8-0C4B-4F3C-ABC0-29EF2237C6CF}" type="presParOf" srcId="{A51E24D6-1502-4DDA-B093-6D4D54A52E1F}" destId="{95F860FD-7FEF-4EBB-A927-5273616A13A6}" srcOrd="13" destOrd="0" presId="urn:microsoft.com/office/officeart/2005/8/layout/radial5"/>
    <dgm:cxn modelId="{685FA71C-BF21-4E49-A964-4ED0A17B4AC9}" type="presParOf" srcId="{95F860FD-7FEF-4EBB-A927-5273616A13A6}" destId="{0484BF36-7B9D-45BA-9739-92EB5AE898E4}" srcOrd="0" destOrd="0" presId="urn:microsoft.com/office/officeart/2005/8/layout/radial5"/>
    <dgm:cxn modelId="{99741F12-FA0B-45F2-A848-7420DF40C252}" type="presParOf" srcId="{A51E24D6-1502-4DDA-B093-6D4D54A52E1F}" destId="{F42B1209-A9D4-4507-B70E-0EBD0339E8BE}" srcOrd="14" destOrd="0" presId="urn:microsoft.com/office/officeart/2005/8/layout/radial5"/>
  </dgm:cxnLst>
  <dgm:bg>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54D7DBC-8B36-46EB-8FC5-BE55F28A2628}"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BABE22B7-0E34-4689-879B-26E2F80997A0}">
      <dgm:prSet custT="1"/>
      <dgm:spPr>
        <a:xfrm>
          <a:off x="2590785" y="2590784"/>
          <a:ext cx="2240196" cy="1038208"/>
        </a:xfrm>
        <a:prstGeom prst="ellipse">
          <a:avLst/>
        </a:prstGeom>
        <a:solidFill>
          <a:sysClr val="window" lastClr="FFFFFF">
            <a:lumMod val="95000"/>
          </a:sysClr>
        </a:solidFill>
        <a:ln w="25400" cap="flat" cmpd="sng" algn="ctr">
          <a:solidFill>
            <a:sysClr val="window" lastClr="FFFFFF">
              <a:hueOff val="0"/>
              <a:satOff val="0"/>
              <a:lumOff val="0"/>
              <a:alphaOff val="0"/>
            </a:sysClr>
          </a:solidFill>
          <a:prstDash val="solid"/>
        </a:ln>
        <a:effectLst/>
      </dgm:spPr>
      <dgm:t>
        <a:bodyPr/>
        <a:lstStyle/>
        <a:p>
          <a:pPr rtl="1"/>
          <a:r>
            <a:rPr lang="fa-IR" sz="1600" b="1" i="1" u="sng" dirty="0" smtClean="0">
              <a:solidFill>
                <a:sysClr val="windowText" lastClr="000000"/>
              </a:solidFill>
              <a:latin typeface="Constantia"/>
              <a:ea typeface="+mn-ea"/>
              <a:cs typeface="B Titr" pitchFamily="2" charset="-78"/>
            </a:rPr>
            <a:t>حیطه های بازتوانی</a:t>
          </a:r>
          <a:endParaRPr lang="en-US" sz="1600" b="1" dirty="0">
            <a:solidFill>
              <a:sysClr val="windowText" lastClr="000000"/>
            </a:solidFill>
            <a:latin typeface="Constantia"/>
            <a:ea typeface="+mn-ea"/>
            <a:cs typeface="B Titr" pitchFamily="2" charset="-78"/>
          </a:endParaRPr>
        </a:p>
      </dgm:t>
    </dgm:pt>
    <dgm:pt modelId="{6B6B6124-A7EA-4AF8-8D9C-B9D61B09F39D}" type="parTrans" cxnId="{E7065E86-3EAE-46DC-AD6B-883B5FD1F700}">
      <dgm:prSet/>
      <dgm:spPr/>
      <dgm:t>
        <a:bodyPr/>
        <a:lstStyle/>
        <a:p>
          <a:endParaRPr lang="en-US"/>
        </a:p>
      </dgm:t>
    </dgm:pt>
    <dgm:pt modelId="{DD409967-DD6E-4DFB-9BCD-E38C3B311599}" type="sibTrans" cxnId="{E7065E86-3EAE-46DC-AD6B-883B5FD1F700}">
      <dgm:prSet/>
      <dgm:spPr/>
      <dgm:t>
        <a:bodyPr/>
        <a:lstStyle/>
        <a:p>
          <a:endParaRPr lang="en-US"/>
        </a:p>
      </dgm:t>
    </dgm:pt>
    <dgm:pt modelId="{A241EB97-6046-41DA-8AB9-5A5E4174C1AB}">
      <dgm:prSet/>
      <dgm:spPr/>
      <dgm:t>
        <a:bodyPr/>
        <a:lstStyle/>
        <a:p>
          <a:endParaRPr lang="en-US" b="1" dirty="0">
            <a:solidFill>
              <a:schemeClr val="tx1"/>
            </a:solidFill>
          </a:endParaRPr>
        </a:p>
      </dgm:t>
    </dgm:pt>
    <dgm:pt modelId="{B25E18DD-03CF-4101-B076-15FB56F54E28}" type="parTrans" cxnId="{15A99953-4979-4426-A71D-190B4A5B672C}">
      <dgm:prSet/>
      <dgm:spPr/>
      <dgm:t>
        <a:bodyPr/>
        <a:lstStyle/>
        <a:p>
          <a:endParaRPr lang="en-US"/>
        </a:p>
      </dgm:t>
    </dgm:pt>
    <dgm:pt modelId="{6A5B3A4C-297D-4733-A70E-9FEED5D7F0A0}" type="sibTrans" cxnId="{15A99953-4979-4426-A71D-190B4A5B672C}">
      <dgm:prSet/>
      <dgm:spPr/>
      <dgm:t>
        <a:bodyPr/>
        <a:lstStyle/>
        <a:p>
          <a:endParaRPr lang="en-US"/>
        </a:p>
      </dgm:t>
    </dgm:pt>
    <dgm:pt modelId="{CB74F732-333F-4621-8B53-F6AB59B2AE75}">
      <dgm:prSet/>
      <dgm:spPr/>
      <dgm:t>
        <a:bodyPr/>
        <a:lstStyle/>
        <a:p>
          <a:endParaRPr lang="en-US" b="1" dirty="0">
            <a:solidFill>
              <a:schemeClr val="tx1"/>
            </a:solidFill>
          </a:endParaRPr>
        </a:p>
      </dgm:t>
    </dgm:pt>
    <dgm:pt modelId="{F59DBFA6-7960-45BD-884F-38956FEED2A9}" type="parTrans" cxnId="{6725FC72-BBC5-4F17-B27E-82AF49B59E02}">
      <dgm:prSet/>
      <dgm:spPr/>
      <dgm:t>
        <a:bodyPr/>
        <a:lstStyle/>
        <a:p>
          <a:endParaRPr lang="en-US"/>
        </a:p>
      </dgm:t>
    </dgm:pt>
    <dgm:pt modelId="{18C9C0F0-7A6F-4143-B8FD-0DCAA3E9C9B0}" type="sibTrans" cxnId="{6725FC72-BBC5-4F17-B27E-82AF49B59E02}">
      <dgm:prSet/>
      <dgm:spPr/>
      <dgm:t>
        <a:bodyPr/>
        <a:lstStyle/>
        <a:p>
          <a:endParaRPr lang="en-US"/>
        </a:p>
      </dgm:t>
    </dgm:pt>
    <dgm:pt modelId="{A4A2F5EC-6475-4412-A2DD-730DF51FA6C6}">
      <dgm:prSet/>
      <dgm:spPr/>
      <dgm:t>
        <a:bodyPr/>
        <a:lstStyle/>
        <a:p>
          <a:endParaRPr lang="en-US" b="1" dirty="0">
            <a:solidFill>
              <a:schemeClr val="tx1"/>
            </a:solidFill>
          </a:endParaRPr>
        </a:p>
      </dgm:t>
    </dgm:pt>
    <dgm:pt modelId="{A39B921B-7BC0-406F-911A-AFBD9C47410F}" type="parTrans" cxnId="{C4541C59-1857-4EE4-B243-ACD752989901}">
      <dgm:prSet/>
      <dgm:spPr/>
      <dgm:t>
        <a:bodyPr/>
        <a:lstStyle/>
        <a:p>
          <a:endParaRPr lang="en-US"/>
        </a:p>
      </dgm:t>
    </dgm:pt>
    <dgm:pt modelId="{A45804B9-A777-44E3-AC1E-7082BD6390F0}" type="sibTrans" cxnId="{C4541C59-1857-4EE4-B243-ACD752989901}">
      <dgm:prSet/>
      <dgm:spPr/>
      <dgm:t>
        <a:bodyPr/>
        <a:lstStyle/>
        <a:p>
          <a:endParaRPr lang="en-US"/>
        </a:p>
      </dgm:t>
    </dgm:pt>
    <dgm:pt modelId="{9D338F2C-55FD-45D0-B98C-626C3233801C}">
      <dgm:prSet/>
      <dgm:spPr/>
      <dgm:t>
        <a:bodyPr/>
        <a:lstStyle/>
        <a:p>
          <a:endParaRPr lang="en-US" b="1" dirty="0">
            <a:solidFill>
              <a:schemeClr val="tx1"/>
            </a:solidFill>
          </a:endParaRPr>
        </a:p>
      </dgm:t>
    </dgm:pt>
    <dgm:pt modelId="{0F3D7B3C-D5E9-42FD-98A4-7505ECADED2D}" type="parTrans" cxnId="{59121A67-2C90-4BA1-83DF-8E92CAB90D14}">
      <dgm:prSet/>
      <dgm:spPr/>
      <dgm:t>
        <a:bodyPr/>
        <a:lstStyle/>
        <a:p>
          <a:endParaRPr lang="en-US"/>
        </a:p>
      </dgm:t>
    </dgm:pt>
    <dgm:pt modelId="{4FB41956-FBAD-4DEB-8B3D-43039DA2A2D4}" type="sibTrans" cxnId="{59121A67-2C90-4BA1-83DF-8E92CAB90D14}">
      <dgm:prSet/>
      <dgm:spPr/>
      <dgm:t>
        <a:bodyPr/>
        <a:lstStyle/>
        <a:p>
          <a:endParaRPr lang="en-US"/>
        </a:p>
      </dgm:t>
    </dgm:pt>
    <dgm:pt modelId="{3D936321-7897-4D69-9BCC-A2C4C838B437}">
      <dgm:prSet/>
      <dgm:spPr>
        <a:xfrm>
          <a:off x="690177" y="2246727"/>
          <a:ext cx="1602544" cy="1602544"/>
        </a:xfrm>
        <a:prstGeom prst="ellipse">
          <a:avLst/>
        </a:prstGeom>
        <a:gradFill flip="none" rotWithShape="1">
          <a:gsLst>
            <a:gs pos="0">
              <a:srgbClr val="03D4A8"/>
            </a:gs>
            <a:gs pos="25000">
              <a:srgbClr val="21D6E0"/>
            </a:gs>
            <a:gs pos="75000">
              <a:srgbClr val="0087E6"/>
            </a:gs>
            <a:gs pos="100000">
              <a:srgbClr val="005CBF"/>
            </a:gs>
          </a:gsLst>
          <a:path path="shape">
            <a:fillToRect l="50000" t="50000" r="50000" b="50000"/>
          </a:path>
          <a:tileRect/>
        </a:gradFill>
        <a:ln w="25400" cap="flat" cmpd="sng" algn="ctr">
          <a:solidFill>
            <a:sysClr val="window" lastClr="FFFFFF">
              <a:hueOff val="0"/>
              <a:satOff val="0"/>
              <a:lumOff val="0"/>
              <a:alphaOff val="0"/>
            </a:sysClr>
          </a:solidFill>
          <a:prstDash val="solid"/>
        </a:ln>
        <a:effectLst/>
      </dgm:spPr>
      <dgm:t>
        <a:bodyPr/>
        <a:lstStyle/>
        <a:p>
          <a:r>
            <a:rPr lang="fa-IR" b="1" dirty="0" smtClean="0">
              <a:solidFill>
                <a:sysClr val="windowText" lastClr="000000"/>
              </a:solidFill>
              <a:latin typeface="Constantia"/>
              <a:ea typeface="+mn-ea"/>
              <a:cs typeface="+mn-cs"/>
            </a:rPr>
            <a:t>تقويت اعتماد به نفس براى غذا خوردن</a:t>
          </a:r>
          <a:endParaRPr lang="en-US" b="1" dirty="0">
            <a:solidFill>
              <a:sysClr val="windowText" lastClr="000000"/>
            </a:solidFill>
            <a:latin typeface="Constantia"/>
            <a:ea typeface="+mn-ea"/>
            <a:cs typeface="+mn-cs"/>
          </a:endParaRPr>
        </a:p>
      </dgm:t>
    </dgm:pt>
    <dgm:pt modelId="{4EAB5F0F-D001-4491-88E1-9C025A3C68EF}" type="parTrans" cxnId="{120E732F-1F43-4242-934E-C922168D191D}">
      <dgm:prSet/>
      <dgm:spPr>
        <a:xfrm rot="10895837">
          <a:off x="2287674" y="2802216"/>
          <a:ext cx="318880" cy="544864"/>
        </a:xfrm>
        <a:prstGeom prst="rightArrow">
          <a:avLst>
            <a:gd name="adj1" fmla="val 60000"/>
            <a:gd name="adj2" fmla="val 50000"/>
          </a:avLst>
        </a:prstGeom>
        <a:solidFill>
          <a:srgbClr val="FF0000"/>
        </a:solidFill>
        <a:ln>
          <a:noFill/>
        </a:ln>
        <a:effectLst/>
      </dgm:spPr>
      <dgm:t>
        <a:bodyPr/>
        <a:lstStyle/>
        <a:p>
          <a:endParaRPr lang="en-US" b="1">
            <a:solidFill>
              <a:sysClr val="windowText" lastClr="000000"/>
            </a:solidFill>
            <a:latin typeface="Constantia"/>
            <a:ea typeface="+mn-ea"/>
            <a:cs typeface="+mn-cs"/>
          </a:endParaRPr>
        </a:p>
      </dgm:t>
    </dgm:pt>
    <dgm:pt modelId="{BF0FAFCE-DF5C-42AB-8BA0-3EC18353CB30}" type="sibTrans" cxnId="{120E732F-1F43-4242-934E-C922168D191D}">
      <dgm:prSet/>
      <dgm:spPr/>
      <dgm:t>
        <a:bodyPr/>
        <a:lstStyle/>
        <a:p>
          <a:endParaRPr lang="en-US"/>
        </a:p>
      </dgm:t>
    </dgm:pt>
    <dgm:pt modelId="{2539F78B-A195-4804-B5CA-B53E1FC7DF35}">
      <dgm:prSet/>
      <dgm:spPr>
        <a:xfrm>
          <a:off x="2932527" y="4489078"/>
          <a:ext cx="1602544" cy="1602544"/>
        </a:xfrm>
        <a:prstGeom prst="ellipse">
          <a:avLst/>
        </a:prstGeom>
        <a:gradFill flip="none" rotWithShape="1">
          <a:gsLst>
            <a:gs pos="0">
              <a:srgbClr val="03D4A8"/>
            </a:gs>
            <a:gs pos="25000">
              <a:srgbClr val="21D6E0"/>
            </a:gs>
            <a:gs pos="75000">
              <a:srgbClr val="0087E6"/>
            </a:gs>
            <a:gs pos="100000">
              <a:srgbClr val="005CBF"/>
            </a:gs>
          </a:gsLst>
          <a:path path="shape">
            <a:fillToRect l="50000" t="50000" r="50000" b="50000"/>
          </a:path>
          <a:tileRect/>
        </a:gradFill>
        <a:ln w="25400" cap="flat" cmpd="sng" algn="ctr">
          <a:solidFill>
            <a:sysClr val="window" lastClr="FFFFFF">
              <a:hueOff val="0"/>
              <a:satOff val="0"/>
              <a:lumOff val="0"/>
              <a:alphaOff val="0"/>
            </a:sysClr>
          </a:solidFill>
          <a:prstDash val="solid"/>
        </a:ln>
        <a:effectLst/>
      </dgm:spPr>
      <dgm:t>
        <a:bodyPr/>
        <a:lstStyle/>
        <a:p>
          <a:r>
            <a:rPr lang="fa-IR" b="1" dirty="0" smtClean="0">
              <a:solidFill>
                <a:sysClr val="windowText" lastClr="000000"/>
              </a:solidFill>
              <a:latin typeface="Constantia"/>
              <a:ea typeface="+mn-ea"/>
              <a:cs typeface="+mn-cs"/>
            </a:rPr>
            <a:t>تقويت مهارت هاي حركتي </a:t>
          </a:r>
          <a:endParaRPr lang="en-US" b="1" dirty="0">
            <a:solidFill>
              <a:sysClr val="windowText" lastClr="000000"/>
            </a:solidFill>
            <a:latin typeface="Constantia"/>
            <a:ea typeface="+mn-ea"/>
            <a:cs typeface="+mn-cs"/>
          </a:endParaRPr>
        </a:p>
      </dgm:t>
    </dgm:pt>
    <dgm:pt modelId="{C028D785-5F25-413D-819D-BDA32B0E5BDA}" type="parTrans" cxnId="{D403072C-9775-40A8-AD10-30746D56A376}">
      <dgm:prSet/>
      <dgm:spPr>
        <a:xfrm rot="5363870">
          <a:off x="3492774" y="3773720"/>
          <a:ext cx="455897" cy="544864"/>
        </a:xfrm>
        <a:prstGeom prst="rightArrow">
          <a:avLst>
            <a:gd name="adj1" fmla="val 60000"/>
            <a:gd name="adj2" fmla="val 50000"/>
          </a:avLst>
        </a:prstGeom>
        <a:solidFill>
          <a:srgbClr val="FF0000"/>
        </a:solidFill>
        <a:ln>
          <a:noFill/>
        </a:ln>
        <a:effectLst/>
      </dgm:spPr>
      <dgm:t>
        <a:bodyPr/>
        <a:lstStyle/>
        <a:p>
          <a:endParaRPr lang="en-US" b="1">
            <a:solidFill>
              <a:sysClr val="windowText" lastClr="000000"/>
            </a:solidFill>
            <a:latin typeface="Constantia"/>
            <a:ea typeface="+mn-ea"/>
            <a:cs typeface="+mn-cs"/>
          </a:endParaRPr>
        </a:p>
      </dgm:t>
    </dgm:pt>
    <dgm:pt modelId="{2C417FBC-09E0-4370-A3FB-F7B1196FD645}" type="sibTrans" cxnId="{D403072C-9775-40A8-AD10-30746D56A376}">
      <dgm:prSet/>
      <dgm:spPr/>
      <dgm:t>
        <a:bodyPr/>
        <a:lstStyle/>
        <a:p>
          <a:endParaRPr lang="en-US"/>
        </a:p>
      </dgm:t>
    </dgm:pt>
    <dgm:pt modelId="{DA49AAEB-FB2B-493A-BA6D-AF9D810CC7BB}">
      <dgm:prSet/>
      <dgm:spPr>
        <a:xfrm>
          <a:off x="5174878" y="2246727"/>
          <a:ext cx="1602544" cy="1602544"/>
        </a:xfrm>
        <a:prstGeom prst="ellipse">
          <a:avLst/>
        </a:prstGeom>
        <a:gradFill flip="none" rotWithShape="1">
          <a:gsLst>
            <a:gs pos="0">
              <a:srgbClr val="03D4A8"/>
            </a:gs>
            <a:gs pos="25000">
              <a:srgbClr val="21D6E0"/>
            </a:gs>
            <a:gs pos="75000">
              <a:srgbClr val="0087E6"/>
            </a:gs>
            <a:gs pos="100000">
              <a:srgbClr val="005CBF"/>
            </a:gs>
          </a:gsLst>
          <a:path path="shape">
            <a:fillToRect l="50000" t="50000" r="50000" b="50000"/>
          </a:path>
          <a:tileRect/>
        </a:gradFill>
        <a:ln w="25400" cap="flat" cmpd="sng" algn="ctr">
          <a:solidFill>
            <a:sysClr val="window" lastClr="FFFFFF">
              <a:hueOff val="0"/>
              <a:satOff val="0"/>
              <a:lumOff val="0"/>
              <a:alphaOff val="0"/>
            </a:sysClr>
          </a:solidFill>
          <a:prstDash val="solid"/>
        </a:ln>
        <a:effectLst/>
      </dgm:spPr>
      <dgm:t>
        <a:bodyPr/>
        <a:lstStyle/>
        <a:p>
          <a:r>
            <a:rPr lang="fa-IR" b="1" dirty="0" smtClean="0">
              <a:solidFill>
                <a:sysClr val="windowText" lastClr="000000"/>
              </a:solidFill>
              <a:latin typeface="Constantia"/>
              <a:ea typeface="+mn-ea"/>
              <a:cs typeface="+mn-cs"/>
            </a:rPr>
            <a:t>تقويت مهارت هاي شناختي </a:t>
          </a:r>
          <a:endParaRPr lang="en-US" b="1" dirty="0">
            <a:solidFill>
              <a:sysClr val="windowText" lastClr="000000"/>
            </a:solidFill>
            <a:latin typeface="Constantia"/>
            <a:ea typeface="+mn-ea"/>
            <a:cs typeface="+mn-cs"/>
          </a:endParaRPr>
        </a:p>
      </dgm:t>
    </dgm:pt>
    <dgm:pt modelId="{801514E0-555C-442A-BDCE-A65EC8DCCC04}" type="parTrans" cxnId="{19104D8A-0B6D-415B-8BC7-CCF6223DC334}">
      <dgm:prSet/>
      <dgm:spPr>
        <a:xfrm rot="21506101">
          <a:off x="4735449" y="2802320"/>
          <a:ext cx="522934" cy="544864"/>
        </a:xfrm>
        <a:prstGeom prst="rightArrow">
          <a:avLst>
            <a:gd name="adj1" fmla="val 60000"/>
            <a:gd name="adj2" fmla="val 50000"/>
          </a:avLst>
        </a:prstGeom>
        <a:solidFill>
          <a:srgbClr val="FF0000"/>
        </a:solidFill>
        <a:ln>
          <a:noFill/>
        </a:ln>
        <a:effectLst/>
      </dgm:spPr>
      <dgm:t>
        <a:bodyPr/>
        <a:lstStyle/>
        <a:p>
          <a:endParaRPr lang="en-US" b="1">
            <a:solidFill>
              <a:sysClr val="windowText" lastClr="000000"/>
            </a:solidFill>
            <a:latin typeface="Constantia"/>
            <a:ea typeface="+mn-ea"/>
            <a:cs typeface="+mn-cs"/>
          </a:endParaRPr>
        </a:p>
      </dgm:t>
    </dgm:pt>
    <dgm:pt modelId="{44852D9B-A5A7-49B9-A348-A7CEC4B3F289}" type="sibTrans" cxnId="{19104D8A-0B6D-415B-8BC7-CCF6223DC334}">
      <dgm:prSet/>
      <dgm:spPr/>
      <dgm:t>
        <a:bodyPr/>
        <a:lstStyle/>
        <a:p>
          <a:endParaRPr lang="en-US"/>
        </a:p>
      </dgm:t>
    </dgm:pt>
    <dgm:pt modelId="{6A60420B-8E72-4314-B6C4-07A35EFD2AED}">
      <dgm:prSet/>
      <dgm:spPr>
        <a:xfrm>
          <a:off x="2932527" y="4377"/>
          <a:ext cx="1602544" cy="1602544"/>
        </a:xfrm>
        <a:prstGeom prst="ellipse">
          <a:avLst/>
        </a:prstGeom>
        <a:gradFill flip="none" rotWithShape="1">
          <a:gsLst>
            <a:gs pos="0">
              <a:srgbClr val="03D4A8"/>
            </a:gs>
            <a:gs pos="25000">
              <a:srgbClr val="21D6E0"/>
            </a:gs>
            <a:gs pos="75000">
              <a:srgbClr val="0087E6"/>
            </a:gs>
            <a:gs pos="100000">
              <a:srgbClr val="005CBF"/>
            </a:gs>
          </a:gsLst>
          <a:path path="shape">
            <a:fillToRect l="50000" t="50000" r="50000" b="50000"/>
          </a:path>
          <a:tileRect/>
        </a:gradFill>
        <a:ln w="25400" cap="flat" cmpd="sng" algn="ctr">
          <a:solidFill>
            <a:sysClr val="window" lastClr="FFFFFF">
              <a:hueOff val="0"/>
              <a:satOff val="0"/>
              <a:lumOff val="0"/>
              <a:alphaOff val="0"/>
            </a:sysClr>
          </a:solidFill>
          <a:prstDash val="solid"/>
        </a:ln>
        <a:effectLst/>
      </dgm:spPr>
      <dgm:t>
        <a:bodyPr/>
        <a:lstStyle/>
        <a:p>
          <a:r>
            <a:rPr lang="fa-IR" b="1" dirty="0" smtClean="0">
              <a:solidFill>
                <a:sysClr val="windowText" lastClr="000000"/>
              </a:solidFill>
              <a:latin typeface="Constantia"/>
              <a:ea typeface="+mn-ea"/>
              <a:cs typeface="+mn-cs"/>
            </a:rPr>
            <a:t>تقويت مهارت هاي اجتماعي </a:t>
          </a:r>
          <a:endParaRPr lang="en-US" b="1" dirty="0">
            <a:solidFill>
              <a:sysClr val="windowText" lastClr="000000"/>
            </a:solidFill>
            <a:latin typeface="Constantia"/>
            <a:ea typeface="+mn-ea"/>
            <a:cs typeface="+mn-cs"/>
          </a:endParaRPr>
        </a:p>
      </dgm:t>
    </dgm:pt>
    <dgm:pt modelId="{632D427D-9827-4EBD-A0A0-089FC5594D19}" type="parTrans" cxnId="{2E2B32A4-DAEB-4454-93D5-81B7A76EB1D1}">
      <dgm:prSet/>
      <dgm:spPr>
        <a:xfrm rot="16234189">
          <a:off x="3443308" y="1817504"/>
          <a:ext cx="521497" cy="544864"/>
        </a:xfrm>
        <a:prstGeom prst="rightArrow">
          <a:avLst>
            <a:gd name="adj1" fmla="val 60000"/>
            <a:gd name="adj2" fmla="val 50000"/>
          </a:avLst>
        </a:prstGeom>
        <a:solidFill>
          <a:srgbClr val="FF0000"/>
        </a:solidFill>
        <a:ln>
          <a:noFill/>
        </a:ln>
        <a:effectLst/>
      </dgm:spPr>
      <dgm:t>
        <a:bodyPr/>
        <a:lstStyle/>
        <a:p>
          <a:endParaRPr lang="en-US" b="1">
            <a:solidFill>
              <a:sysClr val="windowText" lastClr="000000"/>
            </a:solidFill>
            <a:latin typeface="Constantia"/>
            <a:ea typeface="+mn-ea"/>
            <a:cs typeface="+mn-cs"/>
          </a:endParaRPr>
        </a:p>
      </dgm:t>
    </dgm:pt>
    <dgm:pt modelId="{7540E2C7-70FC-43DA-95F8-5ACDB9894235}" type="sibTrans" cxnId="{2E2B32A4-DAEB-4454-93D5-81B7A76EB1D1}">
      <dgm:prSet/>
      <dgm:spPr/>
      <dgm:t>
        <a:bodyPr/>
        <a:lstStyle/>
        <a:p>
          <a:endParaRPr lang="en-US"/>
        </a:p>
      </dgm:t>
    </dgm:pt>
    <dgm:pt modelId="{A51E24D6-1502-4DDA-B093-6D4D54A52E1F}" type="pres">
      <dgm:prSet presAssocID="{654D7DBC-8B36-46EB-8FC5-BE55F28A2628}" presName="Name0" presStyleCnt="0">
        <dgm:presLayoutVars>
          <dgm:chMax val="1"/>
          <dgm:dir/>
          <dgm:animLvl val="ctr"/>
          <dgm:resizeHandles val="exact"/>
        </dgm:presLayoutVars>
      </dgm:prSet>
      <dgm:spPr/>
      <dgm:t>
        <a:bodyPr/>
        <a:lstStyle/>
        <a:p>
          <a:endParaRPr lang="en-US"/>
        </a:p>
      </dgm:t>
    </dgm:pt>
    <dgm:pt modelId="{F9CC929C-501B-4EE5-A298-6A69C2B9C64A}" type="pres">
      <dgm:prSet presAssocID="{BABE22B7-0E34-4689-879B-26E2F80997A0}" presName="centerShape" presStyleLbl="node0" presStyleIdx="0" presStyleCnt="1" custScaleX="139790" custScaleY="64785" custLinFactNeighborX="-511" custLinFactNeighborY="1380"/>
      <dgm:spPr/>
      <dgm:t>
        <a:bodyPr/>
        <a:lstStyle/>
        <a:p>
          <a:endParaRPr lang="en-US"/>
        </a:p>
      </dgm:t>
    </dgm:pt>
    <dgm:pt modelId="{5681B286-A683-42FF-A622-A54814D09562}" type="pres">
      <dgm:prSet presAssocID="{632D427D-9827-4EBD-A0A0-089FC5594D19}" presName="parTrans" presStyleLbl="sibTrans2D1" presStyleIdx="0" presStyleCnt="4" custLinFactNeighborX="-3209" custLinFactNeighborY="-4342"/>
      <dgm:spPr/>
      <dgm:t>
        <a:bodyPr/>
        <a:lstStyle/>
        <a:p>
          <a:endParaRPr lang="en-US"/>
        </a:p>
      </dgm:t>
    </dgm:pt>
    <dgm:pt modelId="{DE05183C-B5BA-4CE7-8A9F-17782175E1BB}" type="pres">
      <dgm:prSet presAssocID="{632D427D-9827-4EBD-A0A0-089FC5594D19}" presName="connectorText" presStyleLbl="sibTrans2D1" presStyleIdx="0" presStyleCnt="4"/>
      <dgm:spPr/>
      <dgm:t>
        <a:bodyPr/>
        <a:lstStyle/>
        <a:p>
          <a:endParaRPr lang="en-US"/>
        </a:p>
      </dgm:t>
    </dgm:pt>
    <dgm:pt modelId="{AE9D4D7D-DF43-44C8-BEFC-A5AC10E62C30}" type="pres">
      <dgm:prSet presAssocID="{6A60420B-8E72-4314-B6C4-07A35EFD2AED}" presName="node" presStyleLbl="node1" presStyleIdx="0" presStyleCnt="4">
        <dgm:presLayoutVars>
          <dgm:bulletEnabled val="1"/>
        </dgm:presLayoutVars>
      </dgm:prSet>
      <dgm:spPr/>
      <dgm:t>
        <a:bodyPr/>
        <a:lstStyle/>
        <a:p>
          <a:endParaRPr lang="en-US"/>
        </a:p>
      </dgm:t>
    </dgm:pt>
    <dgm:pt modelId="{340C3992-48B0-4312-8C79-C1816F3D52AF}" type="pres">
      <dgm:prSet presAssocID="{801514E0-555C-442A-BDCE-A65EC8DCCC04}" presName="parTrans" presStyleLbl="sibTrans2D1" presStyleIdx="1" presStyleCnt="4" custScaleX="284945"/>
      <dgm:spPr/>
      <dgm:t>
        <a:bodyPr/>
        <a:lstStyle/>
        <a:p>
          <a:endParaRPr lang="en-US"/>
        </a:p>
      </dgm:t>
    </dgm:pt>
    <dgm:pt modelId="{862957E2-165D-42DF-B42F-CA83E278B7C5}" type="pres">
      <dgm:prSet presAssocID="{801514E0-555C-442A-BDCE-A65EC8DCCC04}" presName="connectorText" presStyleLbl="sibTrans2D1" presStyleIdx="1" presStyleCnt="4"/>
      <dgm:spPr/>
      <dgm:t>
        <a:bodyPr/>
        <a:lstStyle/>
        <a:p>
          <a:endParaRPr lang="en-US"/>
        </a:p>
      </dgm:t>
    </dgm:pt>
    <dgm:pt modelId="{656D2474-8C0A-47FF-BE98-D66649C5646B}" type="pres">
      <dgm:prSet presAssocID="{DA49AAEB-FB2B-493A-BA6D-AF9D810CC7BB}" presName="node" presStyleLbl="node1" presStyleIdx="1" presStyleCnt="4">
        <dgm:presLayoutVars>
          <dgm:bulletEnabled val="1"/>
        </dgm:presLayoutVars>
      </dgm:prSet>
      <dgm:spPr/>
      <dgm:t>
        <a:bodyPr/>
        <a:lstStyle/>
        <a:p>
          <a:endParaRPr lang="en-US"/>
        </a:p>
      </dgm:t>
    </dgm:pt>
    <dgm:pt modelId="{447D8C93-BC15-4E91-9FCA-B474DF7EF060}" type="pres">
      <dgm:prSet presAssocID="{C028D785-5F25-413D-819D-BDA32B0E5BDA}" presName="parTrans" presStyleLbl="sibTrans2D1" presStyleIdx="2" presStyleCnt="4"/>
      <dgm:spPr/>
      <dgm:t>
        <a:bodyPr/>
        <a:lstStyle/>
        <a:p>
          <a:endParaRPr lang="en-US"/>
        </a:p>
      </dgm:t>
    </dgm:pt>
    <dgm:pt modelId="{3F258AAE-7F52-4D9C-A451-23EFDFEA776E}" type="pres">
      <dgm:prSet presAssocID="{C028D785-5F25-413D-819D-BDA32B0E5BDA}" presName="connectorText" presStyleLbl="sibTrans2D1" presStyleIdx="2" presStyleCnt="4"/>
      <dgm:spPr/>
      <dgm:t>
        <a:bodyPr/>
        <a:lstStyle/>
        <a:p>
          <a:endParaRPr lang="en-US"/>
        </a:p>
      </dgm:t>
    </dgm:pt>
    <dgm:pt modelId="{D5F5243D-66A6-4494-9C71-D2C593DE0C8F}" type="pres">
      <dgm:prSet presAssocID="{2539F78B-A195-4804-B5CA-B53E1FC7DF35}" presName="node" presStyleLbl="node1" presStyleIdx="2" presStyleCnt="4">
        <dgm:presLayoutVars>
          <dgm:bulletEnabled val="1"/>
        </dgm:presLayoutVars>
      </dgm:prSet>
      <dgm:spPr/>
      <dgm:t>
        <a:bodyPr/>
        <a:lstStyle/>
        <a:p>
          <a:endParaRPr lang="en-US"/>
        </a:p>
      </dgm:t>
    </dgm:pt>
    <dgm:pt modelId="{FE899406-0F05-40AA-986A-04613972386D}" type="pres">
      <dgm:prSet presAssocID="{4EAB5F0F-D001-4491-88E1-9C025A3C68EF}" presName="parTrans" presStyleLbl="sibTrans2D1" presStyleIdx="3" presStyleCnt="4" custScaleX="200211"/>
      <dgm:spPr/>
      <dgm:t>
        <a:bodyPr/>
        <a:lstStyle/>
        <a:p>
          <a:endParaRPr lang="en-US"/>
        </a:p>
      </dgm:t>
    </dgm:pt>
    <dgm:pt modelId="{7C74428D-CAF2-44DC-A728-D43176B70A1F}" type="pres">
      <dgm:prSet presAssocID="{4EAB5F0F-D001-4491-88E1-9C025A3C68EF}" presName="connectorText" presStyleLbl="sibTrans2D1" presStyleIdx="3" presStyleCnt="4"/>
      <dgm:spPr/>
      <dgm:t>
        <a:bodyPr/>
        <a:lstStyle/>
        <a:p>
          <a:endParaRPr lang="en-US"/>
        </a:p>
      </dgm:t>
    </dgm:pt>
    <dgm:pt modelId="{0D80328F-9256-41BF-B2B8-716B863BFEF1}" type="pres">
      <dgm:prSet presAssocID="{3D936321-7897-4D69-9BCC-A2C4C838B437}" presName="node" presStyleLbl="node1" presStyleIdx="3" presStyleCnt="4">
        <dgm:presLayoutVars>
          <dgm:bulletEnabled val="1"/>
        </dgm:presLayoutVars>
      </dgm:prSet>
      <dgm:spPr/>
      <dgm:t>
        <a:bodyPr/>
        <a:lstStyle/>
        <a:p>
          <a:endParaRPr lang="en-US"/>
        </a:p>
      </dgm:t>
    </dgm:pt>
  </dgm:ptLst>
  <dgm:cxnLst>
    <dgm:cxn modelId="{5B0919E5-1814-43BC-A5E0-E8AC205EDDA3}" type="presOf" srcId="{C028D785-5F25-413D-819D-BDA32B0E5BDA}" destId="{447D8C93-BC15-4E91-9FCA-B474DF7EF060}" srcOrd="0" destOrd="0" presId="urn:microsoft.com/office/officeart/2005/8/layout/radial5"/>
    <dgm:cxn modelId="{C3D90899-3255-463B-B21A-010EE31E9C4A}" type="presOf" srcId="{801514E0-555C-442A-BDCE-A65EC8DCCC04}" destId="{862957E2-165D-42DF-B42F-CA83E278B7C5}" srcOrd="1" destOrd="0" presId="urn:microsoft.com/office/officeart/2005/8/layout/radial5"/>
    <dgm:cxn modelId="{C4541C59-1857-4EE4-B243-ACD752989901}" srcId="{654D7DBC-8B36-46EB-8FC5-BE55F28A2628}" destId="{A4A2F5EC-6475-4412-A2DD-730DF51FA6C6}" srcOrd="2" destOrd="0" parTransId="{A39B921B-7BC0-406F-911A-AFBD9C47410F}" sibTransId="{A45804B9-A777-44E3-AC1E-7082BD6390F0}"/>
    <dgm:cxn modelId="{29913750-99DD-488A-AA8D-2A5D87704876}" type="presOf" srcId="{632D427D-9827-4EBD-A0A0-089FC5594D19}" destId="{DE05183C-B5BA-4CE7-8A9F-17782175E1BB}" srcOrd="1" destOrd="0" presId="urn:microsoft.com/office/officeart/2005/8/layout/radial5"/>
    <dgm:cxn modelId="{FCCCE5F6-D029-4EBD-B576-537625C06428}" type="presOf" srcId="{6A60420B-8E72-4314-B6C4-07A35EFD2AED}" destId="{AE9D4D7D-DF43-44C8-BEFC-A5AC10E62C30}" srcOrd="0" destOrd="0" presId="urn:microsoft.com/office/officeart/2005/8/layout/radial5"/>
    <dgm:cxn modelId="{6725FC72-BBC5-4F17-B27E-82AF49B59E02}" srcId="{654D7DBC-8B36-46EB-8FC5-BE55F28A2628}" destId="{CB74F732-333F-4621-8B53-F6AB59B2AE75}" srcOrd="3" destOrd="0" parTransId="{F59DBFA6-7960-45BD-884F-38956FEED2A9}" sibTransId="{18C9C0F0-7A6F-4143-B8FD-0DCAA3E9C9B0}"/>
    <dgm:cxn modelId="{35216AAA-0849-4623-A032-92C7BCED8D18}" type="presOf" srcId="{3D936321-7897-4D69-9BCC-A2C4C838B437}" destId="{0D80328F-9256-41BF-B2B8-716B863BFEF1}" srcOrd="0" destOrd="0" presId="urn:microsoft.com/office/officeart/2005/8/layout/radial5"/>
    <dgm:cxn modelId="{1F67826B-5256-494A-BE11-B8BAE305B4C6}" type="presOf" srcId="{DA49AAEB-FB2B-493A-BA6D-AF9D810CC7BB}" destId="{656D2474-8C0A-47FF-BE98-D66649C5646B}" srcOrd="0" destOrd="0" presId="urn:microsoft.com/office/officeart/2005/8/layout/radial5"/>
    <dgm:cxn modelId="{E4DFEBA6-BE25-4D5D-807B-F119AC832EFE}" type="presOf" srcId="{4EAB5F0F-D001-4491-88E1-9C025A3C68EF}" destId="{FE899406-0F05-40AA-986A-04613972386D}" srcOrd="0" destOrd="0" presId="urn:microsoft.com/office/officeart/2005/8/layout/radial5"/>
    <dgm:cxn modelId="{BCD03C1F-0E72-4959-B525-E8DAA131D683}" type="presOf" srcId="{632D427D-9827-4EBD-A0A0-089FC5594D19}" destId="{5681B286-A683-42FF-A622-A54814D09562}" srcOrd="0" destOrd="0" presId="urn:microsoft.com/office/officeart/2005/8/layout/radial5"/>
    <dgm:cxn modelId="{59121A67-2C90-4BA1-83DF-8E92CAB90D14}" srcId="{654D7DBC-8B36-46EB-8FC5-BE55F28A2628}" destId="{9D338F2C-55FD-45D0-B98C-626C3233801C}" srcOrd="1" destOrd="0" parTransId="{0F3D7B3C-D5E9-42FD-98A4-7505ECADED2D}" sibTransId="{4FB41956-FBAD-4DEB-8B3D-43039DA2A2D4}"/>
    <dgm:cxn modelId="{A9285F3E-24A4-44C7-99D2-A9AEC6404341}" type="presOf" srcId="{C028D785-5F25-413D-819D-BDA32B0E5BDA}" destId="{3F258AAE-7F52-4D9C-A451-23EFDFEA776E}" srcOrd="1" destOrd="0" presId="urn:microsoft.com/office/officeart/2005/8/layout/radial5"/>
    <dgm:cxn modelId="{725791DF-F15D-4F4F-AB77-A6168311DB5B}" type="presOf" srcId="{801514E0-555C-442A-BDCE-A65EC8DCCC04}" destId="{340C3992-48B0-4312-8C79-C1816F3D52AF}" srcOrd="0" destOrd="0" presId="urn:microsoft.com/office/officeart/2005/8/layout/radial5"/>
    <dgm:cxn modelId="{E7065E86-3EAE-46DC-AD6B-883B5FD1F700}" srcId="{654D7DBC-8B36-46EB-8FC5-BE55F28A2628}" destId="{BABE22B7-0E34-4689-879B-26E2F80997A0}" srcOrd="0" destOrd="0" parTransId="{6B6B6124-A7EA-4AF8-8D9C-B9D61B09F39D}" sibTransId="{DD409967-DD6E-4DFB-9BCD-E38C3B311599}"/>
    <dgm:cxn modelId="{19104D8A-0B6D-415B-8BC7-CCF6223DC334}" srcId="{BABE22B7-0E34-4689-879B-26E2F80997A0}" destId="{DA49AAEB-FB2B-493A-BA6D-AF9D810CC7BB}" srcOrd="1" destOrd="0" parTransId="{801514E0-555C-442A-BDCE-A65EC8DCCC04}" sibTransId="{44852D9B-A5A7-49B9-A348-A7CEC4B3F289}"/>
    <dgm:cxn modelId="{40BB4D6E-0A30-4920-BC01-1EC4D0454EC6}" type="presOf" srcId="{2539F78B-A195-4804-B5CA-B53E1FC7DF35}" destId="{D5F5243D-66A6-4494-9C71-D2C593DE0C8F}" srcOrd="0" destOrd="0" presId="urn:microsoft.com/office/officeart/2005/8/layout/radial5"/>
    <dgm:cxn modelId="{D403072C-9775-40A8-AD10-30746D56A376}" srcId="{BABE22B7-0E34-4689-879B-26E2F80997A0}" destId="{2539F78B-A195-4804-B5CA-B53E1FC7DF35}" srcOrd="2" destOrd="0" parTransId="{C028D785-5F25-413D-819D-BDA32B0E5BDA}" sibTransId="{2C417FBC-09E0-4370-A3FB-F7B1196FD645}"/>
    <dgm:cxn modelId="{9AE5CC3E-A7E1-4829-B891-BBDAF564032E}" type="presOf" srcId="{654D7DBC-8B36-46EB-8FC5-BE55F28A2628}" destId="{A51E24D6-1502-4DDA-B093-6D4D54A52E1F}" srcOrd="0" destOrd="0" presId="urn:microsoft.com/office/officeart/2005/8/layout/radial5"/>
    <dgm:cxn modelId="{15A99953-4979-4426-A71D-190B4A5B672C}" srcId="{654D7DBC-8B36-46EB-8FC5-BE55F28A2628}" destId="{A241EB97-6046-41DA-8AB9-5A5E4174C1AB}" srcOrd="4" destOrd="0" parTransId="{B25E18DD-03CF-4101-B076-15FB56F54E28}" sibTransId="{6A5B3A4C-297D-4733-A70E-9FEED5D7F0A0}"/>
    <dgm:cxn modelId="{5FA25C6E-DEC1-441E-BE61-A00B3C70A2C8}" type="presOf" srcId="{4EAB5F0F-D001-4491-88E1-9C025A3C68EF}" destId="{7C74428D-CAF2-44DC-A728-D43176B70A1F}" srcOrd="1" destOrd="0" presId="urn:microsoft.com/office/officeart/2005/8/layout/radial5"/>
    <dgm:cxn modelId="{120E732F-1F43-4242-934E-C922168D191D}" srcId="{BABE22B7-0E34-4689-879B-26E2F80997A0}" destId="{3D936321-7897-4D69-9BCC-A2C4C838B437}" srcOrd="3" destOrd="0" parTransId="{4EAB5F0F-D001-4491-88E1-9C025A3C68EF}" sibTransId="{BF0FAFCE-DF5C-42AB-8BA0-3EC18353CB30}"/>
    <dgm:cxn modelId="{3702AB53-CC77-47C4-AD5B-6F82935C399C}" type="presOf" srcId="{BABE22B7-0E34-4689-879B-26E2F80997A0}" destId="{F9CC929C-501B-4EE5-A298-6A69C2B9C64A}" srcOrd="0" destOrd="0" presId="urn:microsoft.com/office/officeart/2005/8/layout/radial5"/>
    <dgm:cxn modelId="{2E2B32A4-DAEB-4454-93D5-81B7A76EB1D1}" srcId="{BABE22B7-0E34-4689-879B-26E2F80997A0}" destId="{6A60420B-8E72-4314-B6C4-07A35EFD2AED}" srcOrd="0" destOrd="0" parTransId="{632D427D-9827-4EBD-A0A0-089FC5594D19}" sibTransId="{7540E2C7-70FC-43DA-95F8-5ACDB9894235}"/>
    <dgm:cxn modelId="{CBD1B718-31AD-4A76-B3D5-5134458E7890}" type="presParOf" srcId="{A51E24D6-1502-4DDA-B093-6D4D54A52E1F}" destId="{F9CC929C-501B-4EE5-A298-6A69C2B9C64A}" srcOrd="0" destOrd="0" presId="urn:microsoft.com/office/officeart/2005/8/layout/radial5"/>
    <dgm:cxn modelId="{F675E99E-50F1-4524-BB66-C9709FF687FE}" type="presParOf" srcId="{A51E24D6-1502-4DDA-B093-6D4D54A52E1F}" destId="{5681B286-A683-42FF-A622-A54814D09562}" srcOrd="1" destOrd="0" presId="urn:microsoft.com/office/officeart/2005/8/layout/radial5"/>
    <dgm:cxn modelId="{A4A6E4B5-5E44-412C-BF8D-6F02E8BB156F}" type="presParOf" srcId="{5681B286-A683-42FF-A622-A54814D09562}" destId="{DE05183C-B5BA-4CE7-8A9F-17782175E1BB}" srcOrd="0" destOrd="0" presId="urn:microsoft.com/office/officeart/2005/8/layout/radial5"/>
    <dgm:cxn modelId="{2CE6B1D2-AC10-4510-A29A-5682B8EC4180}" type="presParOf" srcId="{A51E24D6-1502-4DDA-B093-6D4D54A52E1F}" destId="{AE9D4D7D-DF43-44C8-BEFC-A5AC10E62C30}" srcOrd="2" destOrd="0" presId="urn:microsoft.com/office/officeart/2005/8/layout/radial5"/>
    <dgm:cxn modelId="{6155B50D-23DA-43FE-8662-F597BF498FC2}" type="presParOf" srcId="{A51E24D6-1502-4DDA-B093-6D4D54A52E1F}" destId="{340C3992-48B0-4312-8C79-C1816F3D52AF}" srcOrd="3" destOrd="0" presId="urn:microsoft.com/office/officeart/2005/8/layout/radial5"/>
    <dgm:cxn modelId="{A50793DC-D9CE-44E8-94C1-892421F1DB55}" type="presParOf" srcId="{340C3992-48B0-4312-8C79-C1816F3D52AF}" destId="{862957E2-165D-42DF-B42F-CA83E278B7C5}" srcOrd="0" destOrd="0" presId="urn:microsoft.com/office/officeart/2005/8/layout/radial5"/>
    <dgm:cxn modelId="{B35674AB-AE1B-4140-8F2E-2751B7460753}" type="presParOf" srcId="{A51E24D6-1502-4DDA-B093-6D4D54A52E1F}" destId="{656D2474-8C0A-47FF-BE98-D66649C5646B}" srcOrd="4" destOrd="0" presId="urn:microsoft.com/office/officeart/2005/8/layout/radial5"/>
    <dgm:cxn modelId="{64656669-2869-4DD8-A7FB-9AFD121EF221}" type="presParOf" srcId="{A51E24D6-1502-4DDA-B093-6D4D54A52E1F}" destId="{447D8C93-BC15-4E91-9FCA-B474DF7EF060}" srcOrd="5" destOrd="0" presId="urn:microsoft.com/office/officeart/2005/8/layout/radial5"/>
    <dgm:cxn modelId="{08EFEB0F-37FA-4C3D-801A-742F57B4AA94}" type="presParOf" srcId="{447D8C93-BC15-4E91-9FCA-B474DF7EF060}" destId="{3F258AAE-7F52-4D9C-A451-23EFDFEA776E}" srcOrd="0" destOrd="0" presId="urn:microsoft.com/office/officeart/2005/8/layout/radial5"/>
    <dgm:cxn modelId="{D69B6499-29F6-4EA5-A15D-FC60B3BD8229}" type="presParOf" srcId="{A51E24D6-1502-4DDA-B093-6D4D54A52E1F}" destId="{D5F5243D-66A6-4494-9C71-D2C593DE0C8F}" srcOrd="6" destOrd="0" presId="urn:microsoft.com/office/officeart/2005/8/layout/radial5"/>
    <dgm:cxn modelId="{C0747ED9-CCCA-4F65-ABA9-7B00DB991C84}" type="presParOf" srcId="{A51E24D6-1502-4DDA-B093-6D4D54A52E1F}" destId="{FE899406-0F05-40AA-986A-04613972386D}" srcOrd="7" destOrd="0" presId="urn:microsoft.com/office/officeart/2005/8/layout/radial5"/>
    <dgm:cxn modelId="{E1B57AB1-9D1D-4117-962E-CFF0579B5FFD}" type="presParOf" srcId="{FE899406-0F05-40AA-986A-04613972386D}" destId="{7C74428D-CAF2-44DC-A728-D43176B70A1F}" srcOrd="0" destOrd="0" presId="urn:microsoft.com/office/officeart/2005/8/layout/radial5"/>
    <dgm:cxn modelId="{E68B7B6C-865D-4A46-9A17-56BACFB53E6A}" type="presParOf" srcId="{A51E24D6-1502-4DDA-B093-6D4D54A52E1F}" destId="{0D80328F-9256-41BF-B2B8-716B863BFEF1}" srcOrd="8" destOrd="0" presId="urn:microsoft.com/office/officeart/2005/8/layout/radial5"/>
  </dgm:cxnLst>
  <dgm:bg>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4D7DBC-8B36-46EB-8FC5-BE55F28A2628}"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BABE22B7-0E34-4689-879B-26E2F80997A0}">
      <dgm:prSet custT="1"/>
      <dgm:spPr>
        <a:xfrm>
          <a:off x="2361754" y="2671399"/>
          <a:ext cx="2456825" cy="1138603"/>
        </a:xfrm>
        <a:prstGeom prst="ellipse">
          <a:avLst/>
        </a:prstGeom>
        <a:solidFill>
          <a:srgbClr val="FFFF00"/>
        </a:solidFill>
        <a:ln w="25400" cap="flat" cmpd="sng" algn="ctr">
          <a:solidFill>
            <a:sysClr val="window" lastClr="FFFFFF">
              <a:hueOff val="0"/>
              <a:satOff val="0"/>
              <a:lumOff val="0"/>
              <a:alphaOff val="0"/>
            </a:sysClr>
          </a:solidFill>
          <a:prstDash val="solid"/>
        </a:ln>
        <a:effectLst/>
      </dgm:spPr>
      <dgm:t>
        <a:bodyPr/>
        <a:lstStyle/>
        <a:p>
          <a:r>
            <a:rPr lang="fa-IR" sz="1600" b="1" dirty="0" smtClean="0">
              <a:solidFill>
                <a:sysClr val="windowText" lastClr="000000"/>
              </a:solidFill>
              <a:latin typeface="Constantia"/>
              <a:ea typeface="+mn-ea"/>
              <a:cs typeface="B Titr" pitchFamily="2" charset="-78"/>
            </a:rPr>
            <a:t>عوامل خطر بیماریهای قلبی عروقی</a:t>
          </a:r>
          <a:endParaRPr lang="en-US" sz="1600" b="1" dirty="0">
            <a:solidFill>
              <a:sysClr val="windowText" lastClr="000000"/>
            </a:solidFill>
            <a:latin typeface="Constantia"/>
            <a:ea typeface="+mn-ea"/>
            <a:cs typeface="B Titr" pitchFamily="2" charset="-78"/>
          </a:endParaRPr>
        </a:p>
      </dgm:t>
    </dgm:pt>
    <dgm:pt modelId="{6B6B6124-A7EA-4AF8-8D9C-B9D61B09F39D}" type="parTrans" cxnId="{E7065E86-3EAE-46DC-AD6B-883B5FD1F700}">
      <dgm:prSet/>
      <dgm:spPr/>
      <dgm:t>
        <a:bodyPr/>
        <a:lstStyle/>
        <a:p>
          <a:endParaRPr lang="en-US"/>
        </a:p>
      </dgm:t>
    </dgm:pt>
    <dgm:pt modelId="{DD409967-DD6E-4DFB-9BCD-E38C3B311599}" type="sibTrans" cxnId="{E7065E86-3EAE-46DC-AD6B-883B5FD1F700}">
      <dgm:prSet/>
      <dgm:spPr/>
      <dgm:t>
        <a:bodyPr/>
        <a:lstStyle/>
        <a:p>
          <a:endParaRPr lang="en-US"/>
        </a:p>
      </dgm:t>
    </dgm:pt>
    <dgm:pt modelId="{56D0DE5A-FD1D-48B5-A64A-7A3AB70F3995}">
      <dgm:prSet phldrT="[Text]"/>
      <dgm:spPr>
        <a:xfrm>
          <a:off x="2295280" y="4109"/>
          <a:ext cx="2612909" cy="1581760"/>
        </a:xfrm>
        <a:prstGeom prst="ellipse">
          <a:avLst/>
        </a:prstGeom>
        <a:solidFill>
          <a:srgbClr val="FFC000"/>
        </a:solidFill>
        <a:ln w="25400" cap="flat" cmpd="sng" algn="ctr">
          <a:solidFill>
            <a:sysClr val="window" lastClr="FFFFFF">
              <a:hueOff val="0"/>
              <a:satOff val="0"/>
              <a:lumOff val="0"/>
              <a:alphaOff val="0"/>
            </a:sysClr>
          </a:solidFill>
          <a:prstDash val="solid"/>
        </a:ln>
        <a:effectLst/>
      </dgm:spPr>
      <dgm:t>
        <a:bodyPr/>
        <a:lstStyle/>
        <a:p>
          <a:r>
            <a:rPr lang="fa-IR" b="1" dirty="0" smtClean="0">
              <a:solidFill>
                <a:sysClr val="windowText" lastClr="000000"/>
              </a:solidFill>
              <a:latin typeface="2  Titr"/>
              <a:ea typeface="+mn-ea"/>
              <a:cs typeface="2  Baran" pitchFamily="2" charset="-78"/>
            </a:rPr>
            <a:t>تغذ </a:t>
          </a:r>
          <a:r>
            <a:rPr lang="fa-IR" b="1" dirty="0" smtClean="0">
              <a:solidFill>
                <a:sysClr val="windowText" lastClr="000000"/>
              </a:solidFill>
              <a:latin typeface="2  Titr"/>
              <a:ea typeface="+mn-ea"/>
              <a:cs typeface="0 Shiraz" pitchFamily="2" charset="-78"/>
            </a:rPr>
            <a:t>یه</a:t>
          </a:r>
          <a:r>
            <a:rPr lang="fa-IR" b="1" dirty="0" smtClean="0">
              <a:solidFill>
                <a:sysClr val="windowText" lastClr="000000"/>
              </a:solidFill>
              <a:latin typeface="2  Titr"/>
              <a:ea typeface="+mn-ea"/>
              <a:cs typeface="2  Baran" pitchFamily="2" charset="-78"/>
            </a:rPr>
            <a:t> نامناسب</a:t>
          </a:r>
          <a:endParaRPr lang="en-US" b="1" dirty="0">
            <a:solidFill>
              <a:sysClr val="window" lastClr="FFFFFF"/>
            </a:solidFill>
            <a:latin typeface="2  Titr"/>
            <a:ea typeface="+mn-ea"/>
            <a:cs typeface="+mn-cs"/>
          </a:endParaRPr>
        </a:p>
      </dgm:t>
    </dgm:pt>
    <dgm:pt modelId="{7FE8E4B9-8A23-4791-9B27-38B5710938CA}" type="parTrans" cxnId="{BB3A2638-7EC9-484D-B0D1-A9960D57775F}">
      <dgm:prSet/>
      <dgm:spPr>
        <a:xfrm rot="16216259">
          <a:off x="3274103" y="1872539"/>
          <a:ext cx="575339" cy="597553"/>
        </a:xfrm>
        <a:prstGeom prst="rightArrow">
          <a:avLst>
            <a:gd name="adj1" fmla="val 60000"/>
            <a:gd name="adj2" fmla="val 50000"/>
          </a:avLst>
        </a:prstGeom>
        <a:solidFill>
          <a:srgbClr val="00B0F0"/>
        </a:solidFill>
        <a:ln>
          <a:noFill/>
        </a:ln>
        <a:effectLst/>
      </dgm:spPr>
      <dgm:t>
        <a:bodyPr/>
        <a:lstStyle/>
        <a:p>
          <a:endParaRPr lang="en-US">
            <a:solidFill>
              <a:sysClr val="window" lastClr="FFFFFF"/>
            </a:solidFill>
            <a:latin typeface="Constantia"/>
            <a:ea typeface="+mn-ea"/>
            <a:cs typeface="+mn-cs"/>
          </a:endParaRPr>
        </a:p>
      </dgm:t>
    </dgm:pt>
    <dgm:pt modelId="{C7FA3F94-8752-495D-ACE8-A95DED8746E5}" type="sibTrans" cxnId="{BB3A2638-7EC9-484D-B0D1-A9960D57775F}">
      <dgm:prSet/>
      <dgm:spPr/>
      <dgm:t>
        <a:bodyPr/>
        <a:lstStyle/>
        <a:p>
          <a:endParaRPr lang="en-US"/>
        </a:p>
      </dgm:t>
    </dgm:pt>
    <dgm:pt modelId="{FBE17764-BC45-4372-B075-DA578A0C9EF6}">
      <dgm:prSet phldrT="[Text]" custT="1"/>
      <dgm:spPr>
        <a:xfrm rot="965241">
          <a:off x="1328435" y="4510130"/>
          <a:ext cx="2169399" cy="1581760"/>
        </a:xfrm>
        <a:prstGeom prst="ellipse">
          <a:avLst/>
        </a:prstGeom>
        <a:solidFill>
          <a:srgbClr val="A5C249">
            <a:lumMod val="75000"/>
          </a:srgbClr>
        </a:solidFill>
        <a:ln w="25400" cap="flat" cmpd="sng" algn="ctr">
          <a:solidFill>
            <a:sysClr val="window" lastClr="FFFFFF">
              <a:hueOff val="0"/>
              <a:satOff val="0"/>
              <a:lumOff val="0"/>
              <a:alphaOff val="0"/>
            </a:sysClr>
          </a:solidFill>
          <a:prstDash val="solid"/>
        </a:ln>
        <a:effectLst/>
      </dgm:spPr>
      <dgm:t>
        <a:bodyPr/>
        <a:lstStyle/>
        <a:p>
          <a:r>
            <a:rPr lang="fa-IR" sz="1600" b="1" dirty="0" smtClean="0">
              <a:solidFill>
                <a:sysClr val="windowText" lastClr="000000"/>
              </a:solidFill>
              <a:latin typeface="Brush Script MT" pitchFamily="66" charset="0"/>
              <a:ea typeface="+mn-ea"/>
              <a:cs typeface="2  Baran" pitchFamily="2" charset="-78"/>
            </a:rPr>
            <a:t>فعالیت بدنی ناکافی</a:t>
          </a:r>
          <a:endParaRPr lang="en-US" sz="1600" b="1" dirty="0">
            <a:solidFill>
              <a:sysClr val="windowText" lastClr="000000"/>
            </a:solidFill>
            <a:latin typeface="Constantia"/>
            <a:ea typeface="+mn-ea"/>
            <a:cs typeface="2  Baran" pitchFamily="2" charset="-78"/>
          </a:endParaRPr>
        </a:p>
      </dgm:t>
    </dgm:pt>
    <dgm:pt modelId="{8F03557B-98FF-4B27-8939-B1EC9F9ABE88}" type="parTrans" cxnId="{588CEC2D-8136-4C09-9E5F-1E92F2881910}">
      <dgm:prSet/>
      <dgm:spPr>
        <a:xfrm rot="7184331">
          <a:off x="2804675" y="3931839"/>
          <a:ext cx="476040" cy="597553"/>
        </a:xfrm>
        <a:prstGeom prst="rightArrow">
          <a:avLst>
            <a:gd name="adj1" fmla="val 60000"/>
            <a:gd name="adj2" fmla="val 50000"/>
          </a:avLst>
        </a:prstGeom>
        <a:solidFill>
          <a:srgbClr val="FF0000"/>
        </a:solidFill>
        <a:ln>
          <a:noFill/>
        </a:ln>
        <a:effectLst/>
      </dgm:spPr>
      <dgm:t>
        <a:bodyPr/>
        <a:lstStyle/>
        <a:p>
          <a:endParaRPr lang="en-US">
            <a:solidFill>
              <a:sysClr val="window" lastClr="FFFFFF"/>
            </a:solidFill>
            <a:latin typeface="Constantia"/>
            <a:ea typeface="+mn-ea"/>
            <a:cs typeface="+mn-cs"/>
          </a:endParaRPr>
        </a:p>
      </dgm:t>
    </dgm:pt>
    <dgm:pt modelId="{2E4CDE86-286B-4061-A956-35C29C6C3BB5}" type="sibTrans" cxnId="{588CEC2D-8136-4C09-9E5F-1E92F2881910}">
      <dgm:prSet/>
      <dgm:spPr/>
      <dgm:t>
        <a:bodyPr/>
        <a:lstStyle/>
        <a:p>
          <a:endParaRPr lang="en-US"/>
        </a:p>
      </dgm:t>
    </dgm:pt>
    <dgm:pt modelId="{A241EB97-6046-41DA-8AB9-5A5E4174C1AB}">
      <dgm:prSet/>
      <dgm:spPr/>
      <dgm:t>
        <a:bodyPr/>
        <a:lstStyle/>
        <a:p>
          <a:endParaRPr lang="en-US" dirty="0"/>
        </a:p>
      </dgm:t>
    </dgm:pt>
    <dgm:pt modelId="{B25E18DD-03CF-4101-B076-15FB56F54E28}" type="parTrans" cxnId="{15A99953-4979-4426-A71D-190B4A5B672C}">
      <dgm:prSet/>
      <dgm:spPr/>
      <dgm:t>
        <a:bodyPr/>
        <a:lstStyle/>
        <a:p>
          <a:endParaRPr lang="en-US"/>
        </a:p>
      </dgm:t>
    </dgm:pt>
    <dgm:pt modelId="{6A5B3A4C-297D-4733-A70E-9FEED5D7F0A0}" type="sibTrans" cxnId="{15A99953-4979-4426-A71D-190B4A5B672C}">
      <dgm:prSet/>
      <dgm:spPr/>
      <dgm:t>
        <a:bodyPr/>
        <a:lstStyle/>
        <a:p>
          <a:endParaRPr lang="en-US"/>
        </a:p>
      </dgm:t>
    </dgm:pt>
    <dgm:pt modelId="{CB74F732-333F-4621-8B53-F6AB59B2AE75}">
      <dgm:prSet/>
      <dgm:spPr/>
      <dgm:t>
        <a:bodyPr/>
        <a:lstStyle/>
        <a:p>
          <a:endParaRPr lang="en-US" dirty="0"/>
        </a:p>
      </dgm:t>
    </dgm:pt>
    <dgm:pt modelId="{F59DBFA6-7960-45BD-884F-38956FEED2A9}" type="parTrans" cxnId="{6725FC72-BBC5-4F17-B27E-82AF49B59E02}">
      <dgm:prSet/>
      <dgm:spPr/>
      <dgm:t>
        <a:bodyPr/>
        <a:lstStyle/>
        <a:p>
          <a:endParaRPr lang="en-US"/>
        </a:p>
      </dgm:t>
    </dgm:pt>
    <dgm:pt modelId="{18C9C0F0-7A6F-4143-B8FD-0DCAA3E9C9B0}" type="sibTrans" cxnId="{6725FC72-BBC5-4F17-B27E-82AF49B59E02}">
      <dgm:prSet/>
      <dgm:spPr/>
      <dgm:t>
        <a:bodyPr/>
        <a:lstStyle/>
        <a:p>
          <a:endParaRPr lang="en-US"/>
        </a:p>
      </dgm:t>
    </dgm:pt>
    <dgm:pt modelId="{A4A2F5EC-6475-4412-A2DD-730DF51FA6C6}">
      <dgm:prSet/>
      <dgm:spPr/>
      <dgm:t>
        <a:bodyPr/>
        <a:lstStyle/>
        <a:p>
          <a:endParaRPr lang="en-US" dirty="0"/>
        </a:p>
      </dgm:t>
    </dgm:pt>
    <dgm:pt modelId="{A39B921B-7BC0-406F-911A-AFBD9C47410F}" type="parTrans" cxnId="{C4541C59-1857-4EE4-B243-ACD752989901}">
      <dgm:prSet/>
      <dgm:spPr/>
      <dgm:t>
        <a:bodyPr/>
        <a:lstStyle/>
        <a:p>
          <a:endParaRPr lang="en-US"/>
        </a:p>
      </dgm:t>
    </dgm:pt>
    <dgm:pt modelId="{A45804B9-A777-44E3-AC1E-7082BD6390F0}" type="sibTrans" cxnId="{C4541C59-1857-4EE4-B243-ACD752989901}">
      <dgm:prSet/>
      <dgm:spPr/>
      <dgm:t>
        <a:bodyPr/>
        <a:lstStyle/>
        <a:p>
          <a:endParaRPr lang="en-US"/>
        </a:p>
      </dgm:t>
    </dgm:pt>
    <dgm:pt modelId="{9D338F2C-55FD-45D0-B98C-626C3233801C}">
      <dgm:prSet/>
      <dgm:spPr/>
      <dgm:t>
        <a:bodyPr/>
        <a:lstStyle/>
        <a:p>
          <a:endParaRPr lang="en-US" dirty="0"/>
        </a:p>
      </dgm:t>
    </dgm:pt>
    <dgm:pt modelId="{0F3D7B3C-D5E9-42FD-98A4-7505ECADED2D}" type="parTrans" cxnId="{59121A67-2C90-4BA1-83DF-8E92CAB90D14}">
      <dgm:prSet/>
      <dgm:spPr/>
      <dgm:t>
        <a:bodyPr/>
        <a:lstStyle/>
        <a:p>
          <a:endParaRPr lang="en-US"/>
        </a:p>
      </dgm:t>
    </dgm:pt>
    <dgm:pt modelId="{4FB41956-FBAD-4DEB-8B3D-43039DA2A2D4}" type="sibTrans" cxnId="{59121A67-2C90-4BA1-83DF-8E92CAB90D14}">
      <dgm:prSet/>
      <dgm:spPr/>
      <dgm:t>
        <a:bodyPr/>
        <a:lstStyle/>
        <a:p>
          <a:endParaRPr lang="en-US"/>
        </a:p>
      </dgm:t>
    </dgm:pt>
    <dgm:pt modelId="{6296AA36-92B2-428B-AF7F-43AF434C0A6C}">
      <dgm:prSet custT="1"/>
      <dgm:spPr>
        <a:xfrm rot="18885974">
          <a:off x="4162500" y="4627469"/>
          <a:ext cx="1413255" cy="1581760"/>
        </a:xfrm>
        <a:prstGeom prst="ellipse">
          <a:avLst/>
        </a:prstGeom>
        <a:solidFill>
          <a:srgbClr val="A6BE4E"/>
        </a:solidFill>
        <a:ln w="25400" cap="flat" cmpd="sng" algn="ctr">
          <a:solidFill>
            <a:sysClr val="window" lastClr="FFFFFF">
              <a:hueOff val="0"/>
              <a:satOff val="0"/>
              <a:lumOff val="0"/>
              <a:alphaOff val="0"/>
            </a:sysClr>
          </a:solidFill>
          <a:prstDash val="solid"/>
        </a:ln>
        <a:effectLst/>
      </dgm:spPr>
      <dgm:t>
        <a:bodyPr/>
        <a:lstStyle/>
        <a:p>
          <a:r>
            <a:rPr lang="fa-IR" sz="2000" b="1" dirty="0" smtClean="0">
              <a:solidFill>
                <a:sysClr val="windowText" lastClr="000000"/>
              </a:solidFill>
              <a:latin typeface="Brush Script MT" pitchFamily="66" charset="0"/>
              <a:ea typeface="+mn-ea"/>
              <a:cs typeface="2  Baran" pitchFamily="2" charset="-78"/>
            </a:rPr>
            <a:t>سیگار</a:t>
          </a:r>
          <a:endParaRPr lang="fa-IR" sz="2000" b="1" dirty="0">
            <a:solidFill>
              <a:sysClr val="windowText" lastClr="000000"/>
            </a:solidFill>
            <a:latin typeface="Brush Script MT" pitchFamily="66" charset="0"/>
            <a:ea typeface="+mn-ea"/>
            <a:cs typeface="2  Baran" pitchFamily="2" charset="-78"/>
          </a:endParaRPr>
        </a:p>
      </dgm:t>
    </dgm:pt>
    <dgm:pt modelId="{BF7E42D5-B056-4C64-9A19-F8BF85ABB4BA}" type="parTrans" cxnId="{01037EEC-74BF-400A-84A8-7BC5EC7F93ED}">
      <dgm:prSet/>
      <dgm:spPr>
        <a:xfrm rot="3574424">
          <a:off x="4032816" y="3987977"/>
          <a:ext cx="594640" cy="597553"/>
        </a:xfrm>
        <a:prstGeom prst="rightArrow">
          <a:avLst>
            <a:gd name="adj1" fmla="val 60000"/>
            <a:gd name="adj2" fmla="val 50000"/>
          </a:avLst>
        </a:prstGeom>
        <a:solidFill>
          <a:srgbClr val="00B0F0"/>
        </a:solidFill>
        <a:ln>
          <a:noFill/>
        </a:ln>
        <a:effectLst/>
      </dgm:spPr>
      <dgm:t>
        <a:bodyPr/>
        <a:lstStyle/>
        <a:p>
          <a:endParaRPr lang="en-US">
            <a:solidFill>
              <a:sysClr val="window" lastClr="FFFFFF"/>
            </a:solidFill>
            <a:latin typeface="Constantia"/>
            <a:ea typeface="+mn-ea"/>
            <a:cs typeface="+mn-cs"/>
          </a:endParaRPr>
        </a:p>
      </dgm:t>
    </dgm:pt>
    <dgm:pt modelId="{959838E7-B771-4D39-A9D1-D6D469719FFF}" type="sibTrans" cxnId="{01037EEC-74BF-400A-84A8-7BC5EC7F93ED}">
      <dgm:prSet/>
      <dgm:spPr/>
      <dgm:t>
        <a:bodyPr/>
        <a:lstStyle/>
        <a:p>
          <a:endParaRPr lang="en-US"/>
        </a:p>
      </dgm:t>
    </dgm:pt>
    <dgm:pt modelId="{6722FB9A-F8B6-4CA4-805E-8C8F31EAEF3F}">
      <dgm:prSet custT="1"/>
      <dgm:spPr>
        <a:xfrm rot="1678107">
          <a:off x="5061016" y="2734664"/>
          <a:ext cx="2110020" cy="1581760"/>
        </a:xfrm>
        <a:prstGeom prst="ellipse">
          <a:avLst/>
        </a:prstGeom>
        <a:solidFill>
          <a:srgbClr val="00CC00"/>
        </a:solidFill>
        <a:ln w="25400" cap="flat" cmpd="sng" algn="ctr">
          <a:solidFill>
            <a:sysClr val="window" lastClr="FFFFFF">
              <a:hueOff val="0"/>
              <a:satOff val="0"/>
              <a:lumOff val="0"/>
              <a:alphaOff val="0"/>
            </a:sysClr>
          </a:solidFill>
          <a:prstDash val="solid"/>
        </a:ln>
        <a:effectLst/>
      </dgm:spPr>
      <dgm:t>
        <a:bodyPr/>
        <a:lstStyle/>
        <a:p>
          <a:pPr rtl="1"/>
          <a:r>
            <a:rPr lang="fa-IR" sz="1400" b="1" dirty="0" smtClean="0">
              <a:solidFill>
                <a:sysClr val="windowText" lastClr="000000"/>
              </a:solidFill>
              <a:latin typeface="Constantia"/>
              <a:ea typeface="+mn-ea"/>
              <a:cs typeface="B Titr" pitchFamily="2" charset="-78"/>
            </a:rPr>
            <a:t>فشارخون بالا</a:t>
          </a:r>
          <a:endParaRPr lang="en-US" sz="1400" b="1" dirty="0">
            <a:solidFill>
              <a:sysClr val="windowText" lastClr="000000"/>
            </a:solidFill>
            <a:latin typeface="Constantia"/>
            <a:ea typeface="+mn-ea"/>
            <a:cs typeface="B Titr" pitchFamily="2" charset="-78"/>
          </a:endParaRPr>
        </a:p>
      </dgm:t>
    </dgm:pt>
    <dgm:pt modelId="{F7BA704A-7660-4B1F-841A-B50457B3DA6C}" type="parTrans" cxnId="{713DC065-818F-447A-929B-DA8C5DC66161}">
      <dgm:prSet/>
      <dgm:spPr>
        <a:xfrm rot="386047">
          <a:off x="4885621" y="3121523"/>
          <a:ext cx="154142" cy="597553"/>
        </a:xfrm>
        <a:prstGeom prst="rightArrow">
          <a:avLst>
            <a:gd name="adj1" fmla="val 60000"/>
            <a:gd name="adj2" fmla="val 50000"/>
          </a:avLst>
        </a:prstGeom>
        <a:solidFill>
          <a:srgbClr val="FFC000"/>
        </a:solidFill>
        <a:ln>
          <a:noFill/>
        </a:ln>
        <a:effectLst/>
      </dgm:spPr>
      <dgm:t>
        <a:bodyPr/>
        <a:lstStyle/>
        <a:p>
          <a:endParaRPr lang="en-US">
            <a:solidFill>
              <a:sysClr val="window" lastClr="FFFFFF"/>
            </a:solidFill>
            <a:latin typeface="Constantia"/>
            <a:ea typeface="+mn-ea"/>
            <a:cs typeface="+mn-cs"/>
          </a:endParaRPr>
        </a:p>
      </dgm:t>
    </dgm:pt>
    <dgm:pt modelId="{DB4566D6-6A2B-4AEC-9674-8884285DFBD5}" type="sibTrans" cxnId="{713DC065-818F-447A-929B-DA8C5DC66161}">
      <dgm:prSet/>
      <dgm:spPr/>
      <dgm:t>
        <a:bodyPr/>
        <a:lstStyle/>
        <a:p>
          <a:endParaRPr lang="en-US"/>
        </a:p>
      </dgm:t>
    </dgm:pt>
    <dgm:pt modelId="{0110FF03-061F-4B78-B398-002AD6E743B8}">
      <dgm:prSet custT="1"/>
      <dgm:spPr>
        <a:xfrm>
          <a:off x="4390725" y="896582"/>
          <a:ext cx="2128495" cy="1581760"/>
        </a:xfrm>
        <a:prstGeom prst="ellipse">
          <a:avLst/>
        </a:prstGeom>
        <a:solidFill>
          <a:srgbClr val="99FF33"/>
        </a:solidFill>
        <a:ln w="25400" cap="flat" cmpd="sng" algn="ctr">
          <a:solidFill>
            <a:sysClr val="window" lastClr="FFFFFF">
              <a:hueOff val="0"/>
              <a:satOff val="0"/>
              <a:lumOff val="0"/>
              <a:alphaOff val="0"/>
            </a:sysClr>
          </a:solidFill>
          <a:prstDash val="solid"/>
        </a:ln>
        <a:effectLst/>
      </dgm:spPr>
      <dgm:t>
        <a:bodyPr/>
        <a:lstStyle/>
        <a:p>
          <a:r>
            <a:rPr lang="fa-IR" sz="2000" b="1" dirty="0" smtClean="0">
              <a:solidFill>
                <a:sysClr val="windowText" lastClr="000000"/>
              </a:solidFill>
              <a:latin typeface="Brush Script MT" pitchFamily="66" charset="0"/>
              <a:ea typeface="+mn-ea"/>
              <a:cs typeface="B Titr" pitchFamily="2" charset="-78"/>
            </a:rPr>
            <a:t>چاقی</a:t>
          </a:r>
          <a:endParaRPr lang="ar-SA" sz="2000" b="1" dirty="0">
            <a:solidFill>
              <a:sysClr val="windowText" lastClr="000000"/>
            </a:solidFill>
            <a:latin typeface="Brush Script MT" pitchFamily="66" charset="0"/>
            <a:ea typeface="+mn-ea"/>
            <a:cs typeface="B Titr" pitchFamily="2" charset="-78"/>
          </a:endParaRPr>
        </a:p>
      </dgm:t>
    </dgm:pt>
    <dgm:pt modelId="{C6F0CAD1-B3EA-43C9-B51D-E51B0D8BA90A}" type="parTrans" cxnId="{701E46CB-F59B-42D2-B799-748ADF6349AD}">
      <dgm:prSet/>
      <dgm:spPr>
        <a:xfrm rot="19212499">
          <a:off x="4265764" y="2218619"/>
          <a:ext cx="385593" cy="597553"/>
        </a:xfrm>
        <a:prstGeom prst="rightArrow">
          <a:avLst>
            <a:gd name="adj1" fmla="val 60000"/>
            <a:gd name="adj2" fmla="val 50000"/>
          </a:avLst>
        </a:prstGeom>
        <a:solidFill>
          <a:srgbClr val="FF0000"/>
        </a:solidFill>
        <a:ln>
          <a:noFill/>
        </a:ln>
        <a:effectLst/>
      </dgm:spPr>
      <dgm:t>
        <a:bodyPr/>
        <a:lstStyle/>
        <a:p>
          <a:endParaRPr lang="en-US">
            <a:solidFill>
              <a:sysClr val="window" lastClr="FFFFFF"/>
            </a:solidFill>
            <a:latin typeface="Constantia"/>
            <a:ea typeface="+mn-ea"/>
            <a:cs typeface="+mn-cs"/>
          </a:endParaRPr>
        </a:p>
      </dgm:t>
    </dgm:pt>
    <dgm:pt modelId="{7CB89352-23FC-47BF-82F0-B02EB35B2B9F}" type="sibTrans" cxnId="{701E46CB-F59B-42D2-B799-748ADF6349AD}">
      <dgm:prSet/>
      <dgm:spPr/>
      <dgm:t>
        <a:bodyPr/>
        <a:lstStyle/>
        <a:p>
          <a:endParaRPr lang="en-US"/>
        </a:p>
      </dgm:t>
    </dgm:pt>
    <dgm:pt modelId="{DFC7708B-E914-4F74-93CF-0D779A27CD8D}">
      <dgm:prSet/>
      <dgm:spPr>
        <a:xfrm>
          <a:off x="478570" y="2895070"/>
          <a:ext cx="1581760" cy="1581760"/>
        </a:xfrm>
        <a:prstGeom prst="ellipse">
          <a:avLst/>
        </a:prstGeom>
        <a:solidFill>
          <a:srgbClr val="92D050"/>
        </a:solidFill>
        <a:ln w="25400" cap="flat" cmpd="sng" algn="ctr">
          <a:solidFill>
            <a:sysClr val="window" lastClr="FFFFFF">
              <a:hueOff val="0"/>
              <a:satOff val="0"/>
              <a:lumOff val="0"/>
              <a:alphaOff val="0"/>
            </a:sysClr>
          </a:solidFill>
          <a:prstDash val="solid"/>
        </a:ln>
        <a:effectLst/>
      </dgm:spPr>
      <dgm:t>
        <a:bodyPr/>
        <a:lstStyle/>
        <a:p>
          <a:r>
            <a:rPr lang="fa-IR" b="1" dirty="0" smtClean="0">
              <a:solidFill>
                <a:sysClr val="windowText" lastClr="000000"/>
              </a:solidFill>
              <a:latin typeface="Constantia"/>
              <a:ea typeface="+mn-ea"/>
              <a:cs typeface="+mn-cs"/>
            </a:rPr>
            <a:t>اختلال در چربی های خون</a:t>
          </a:r>
          <a:endParaRPr lang="en-US" b="1" dirty="0">
            <a:solidFill>
              <a:sysClr val="windowText" lastClr="000000"/>
            </a:solidFill>
            <a:latin typeface="Constantia"/>
            <a:ea typeface="+mn-ea"/>
            <a:cs typeface="+mn-cs"/>
          </a:endParaRPr>
        </a:p>
      </dgm:t>
    </dgm:pt>
    <dgm:pt modelId="{FD7E7282-70BE-4FD3-8AA5-B9229C5C6E94}" type="parTrans" cxnId="{90F8B07D-B7A9-4FE9-A89D-12F2B1C55E7F}">
      <dgm:prSet/>
      <dgm:spPr>
        <a:xfrm rot="10148358">
          <a:off x="2146439" y="3197741"/>
          <a:ext cx="220726" cy="597553"/>
        </a:xfrm>
        <a:prstGeom prst="rightArrow">
          <a:avLst>
            <a:gd name="adj1" fmla="val 60000"/>
            <a:gd name="adj2" fmla="val 50000"/>
          </a:avLst>
        </a:prstGeom>
        <a:solidFill>
          <a:srgbClr val="FFC000"/>
        </a:solidFill>
        <a:ln>
          <a:noFill/>
        </a:ln>
        <a:effectLst/>
      </dgm:spPr>
      <dgm:t>
        <a:bodyPr/>
        <a:lstStyle/>
        <a:p>
          <a:endParaRPr lang="en-US">
            <a:solidFill>
              <a:sysClr val="window" lastClr="FFFFFF"/>
            </a:solidFill>
            <a:latin typeface="Constantia"/>
            <a:ea typeface="+mn-ea"/>
            <a:cs typeface="+mn-cs"/>
          </a:endParaRPr>
        </a:p>
      </dgm:t>
    </dgm:pt>
    <dgm:pt modelId="{7A6E261A-2408-476C-B481-88A8627EDDFA}" type="sibTrans" cxnId="{90F8B07D-B7A9-4FE9-A89D-12F2B1C55E7F}">
      <dgm:prSet/>
      <dgm:spPr/>
      <dgm:t>
        <a:bodyPr/>
        <a:lstStyle/>
        <a:p>
          <a:endParaRPr lang="en-US"/>
        </a:p>
      </dgm:t>
    </dgm:pt>
    <dgm:pt modelId="{F63B1057-B93F-40C0-AE31-A9BC7EDE500D}">
      <dgm:prSet/>
      <dgm:spPr>
        <a:xfrm>
          <a:off x="957616" y="896582"/>
          <a:ext cx="1581760" cy="1581760"/>
        </a:xfrm>
        <a:prstGeom prst="ellipse">
          <a:avLst/>
        </a:prstGeom>
        <a:solidFill>
          <a:srgbClr val="92D050"/>
        </a:solidFill>
        <a:ln w="25400" cap="flat" cmpd="sng" algn="ctr">
          <a:solidFill>
            <a:sysClr val="window" lastClr="FFFFFF">
              <a:hueOff val="0"/>
              <a:satOff val="0"/>
              <a:lumOff val="0"/>
              <a:alphaOff val="0"/>
            </a:sysClr>
          </a:solidFill>
          <a:prstDash val="solid"/>
        </a:ln>
        <a:effectLst/>
      </dgm:spPr>
      <dgm:t>
        <a:bodyPr/>
        <a:lstStyle/>
        <a:p>
          <a:r>
            <a:rPr lang="fa-IR" b="1" dirty="0" smtClean="0">
              <a:solidFill>
                <a:sysClr val="windowText" lastClr="000000"/>
              </a:solidFill>
              <a:latin typeface="Constantia"/>
              <a:ea typeface="+mn-ea"/>
              <a:cs typeface="+mn-cs"/>
            </a:rPr>
            <a:t>دیابت</a:t>
          </a:r>
          <a:endParaRPr lang="en-US" b="1" dirty="0">
            <a:solidFill>
              <a:sysClr val="windowText" lastClr="000000"/>
            </a:solidFill>
            <a:latin typeface="Constantia"/>
            <a:ea typeface="+mn-ea"/>
            <a:cs typeface="+mn-cs"/>
          </a:endParaRPr>
        </a:p>
      </dgm:t>
    </dgm:pt>
    <dgm:pt modelId="{487826BC-BC44-410D-B826-8208AC9B3187}" type="parTrans" cxnId="{CDF6A3EA-3807-434C-9A2E-D679CEB6E16E}">
      <dgm:prSet/>
      <dgm:spPr>
        <a:xfrm rot="13208628">
          <a:off x="2461730" y="2178946"/>
          <a:ext cx="447552" cy="597553"/>
        </a:xfrm>
        <a:prstGeom prst="rightArrow">
          <a:avLst>
            <a:gd name="adj1" fmla="val 60000"/>
            <a:gd name="adj2" fmla="val 50000"/>
          </a:avLst>
        </a:prstGeom>
        <a:solidFill>
          <a:srgbClr val="0F6FC6">
            <a:tint val="60000"/>
            <a:hueOff val="0"/>
            <a:satOff val="0"/>
            <a:lumOff val="0"/>
            <a:alphaOff val="0"/>
          </a:srgbClr>
        </a:solidFill>
        <a:ln>
          <a:noFill/>
        </a:ln>
        <a:effectLst/>
      </dgm:spPr>
      <dgm:t>
        <a:bodyPr/>
        <a:lstStyle/>
        <a:p>
          <a:endParaRPr lang="en-US">
            <a:solidFill>
              <a:sysClr val="window" lastClr="FFFFFF"/>
            </a:solidFill>
            <a:latin typeface="Constantia"/>
            <a:ea typeface="+mn-ea"/>
            <a:cs typeface="+mn-cs"/>
          </a:endParaRPr>
        </a:p>
      </dgm:t>
    </dgm:pt>
    <dgm:pt modelId="{D50B5DB3-F9F8-47E2-8BCC-C1D7812049A4}" type="sibTrans" cxnId="{CDF6A3EA-3807-434C-9A2E-D679CEB6E16E}">
      <dgm:prSet/>
      <dgm:spPr/>
      <dgm:t>
        <a:bodyPr/>
        <a:lstStyle/>
        <a:p>
          <a:endParaRPr lang="en-US"/>
        </a:p>
      </dgm:t>
    </dgm:pt>
    <dgm:pt modelId="{A51E24D6-1502-4DDA-B093-6D4D54A52E1F}" type="pres">
      <dgm:prSet presAssocID="{654D7DBC-8B36-46EB-8FC5-BE55F28A2628}" presName="Name0" presStyleCnt="0">
        <dgm:presLayoutVars>
          <dgm:chMax val="1"/>
          <dgm:dir/>
          <dgm:animLvl val="ctr"/>
          <dgm:resizeHandles val="exact"/>
        </dgm:presLayoutVars>
      </dgm:prSet>
      <dgm:spPr/>
      <dgm:t>
        <a:bodyPr/>
        <a:lstStyle/>
        <a:p>
          <a:endParaRPr lang="en-US"/>
        </a:p>
      </dgm:t>
    </dgm:pt>
    <dgm:pt modelId="{F9CC929C-501B-4EE5-A298-6A69C2B9C64A}" type="pres">
      <dgm:prSet presAssocID="{BABE22B7-0E34-4689-879B-26E2F80997A0}" presName="centerShape" presStyleLbl="node0" presStyleIdx="0" presStyleCnt="1" custScaleX="139790" custScaleY="64785" custLinFactNeighborX="-244" custLinFactNeighborY="1589"/>
      <dgm:spPr/>
      <dgm:t>
        <a:bodyPr/>
        <a:lstStyle/>
        <a:p>
          <a:endParaRPr lang="en-US"/>
        </a:p>
      </dgm:t>
    </dgm:pt>
    <dgm:pt modelId="{6D1B491F-E8F9-4985-BA79-4A459797B8A2}" type="pres">
      <dgm:prSet presAssocID="{7FE8E4B9-8A23-4791-9B27-38B5710938CA}" presName="parTrans" presStyleLbl="sibTrans2D1" presStyleIdx="0" presStyleCnt="7" custLinFactNeighborX="-5836" custLinFactNeighborY="4418"/>
      <dgm:spPr/>
      <dgm:t>
        <a:bodyPr/>
        <a:lstStyle/>
        <a:p>
          <a:endParaRPr lang="en-US"/>
        </a:p>
      </dgm:t>
    </dgm:pt>
    <dgm:pt modelId="{60917E20-B3C0-41ED-9335-95EE537FF215}" type="pres">
      <dgm:prSet presAssocID="{7FE8E4B9-8A23-4791-9B27-38B5710938CA}" presName="connectorText" presStyleLbl="sibTrans2D1" presStyleIdx="0" presStyleCnt="7"/>
      <dgm:spPr/>
      <dgm:t>
        <a:bodyPr/>
        <a:lstStyle/>
        <a:p>
          <a:endParaRPr lang="en-US"/>
        </a:p>
      </dgm:t>
    </dgm:pt>
    <dgm:pt modelId="{CF78424F-C331-4BEA-98AA-AEF0A53301A4}" type="pres">
      <dgm:prSet presAssocID="{56D0DE5A-FD1D-48B5-A64A-7A3AB70F3995}" presName="node" presStyleLbl="node1" presStyleIdx="0" presStyleCnt="7" custScaleX="165190">
        <dgm:presLayoutVars>
          <dgm:bulletEnabled val="1"/>
        </dgm:presLayoutVars>
      </dgm:prSet>
      <dgm:spPr/>
      <dgm:t>
        <a:bodyPr/>
        <a:lstStyle/>
        <a:p>
          <a:endParaRPr lang="en-US"/>
        </a:p>
      </dgm:t>
    </dgm:pt>
    <dgm:pt modelId="{9E582E63-A276-445B-8013-3EF90AAF6C1E}" type="pres">
      <dgm:prSet presAssocID="{C6F0CAD1-B3EA-43C9-B51D-E51B0D8BA90A}" presName="parTrans" presStyleLbl="sibTrans2D1" presStyleIdx="1" presStyleCnt="7"/>
      <dgm:spPr/>
      <dgm:t>
        <a:bodyPr/>
        <a:lstStyle/>
        <a:p>
          <a:endParaRPr lang="en-US"/>
        </a:p>
      </dgm:t>
    </dgm:pt>
    <dgm:pt modelId="{B759A40F-DE81-4748-9087-86DD8E238C11}" type="pres">
      <dgm:prSet presAssocID="{C6F0CAD1-B3EA-43C9-B51D-E51B0D8BA90A}" presName="connectorText" presStyleLbl="sibTrans2D1" presStyleIdx="1" presStyleCnt="7"/>
      <dgm:spPr/>
      <dgm:t>
        <a:bodyPr/>
        <a:lstStyle/>
        <a:p>
          <a:endParaRPr lang="en-US"/>
        </a:p>
      </dgm:t>
    </dgm:pt>
    <dgm:pt modelId="{C62D988E-178B-4EAD-BFE2-7020CB16387C}" type="pres">
      <dgm:prSet presAssocID="{0110FF03-061F-4B78-B398-002AD6E743B8}" presName="node" presStyleLbl="node1" presStyleIdx="1" presStyleCnt="7" custScaleX="134565">
        <dgm:presLayoutVars>
          <dgm:bulletEnabled val="1"/>
        </dgm:presLayoutVars>
      </dgm:prSet>
      <dgm:spPr/>
      <dgm:t>
        <a:bodyPr/>
        <a:lstStyle/>
        <a:p>
          <a:endParaRPr lang="en-US"/>
        </a:p>
      </dgm:t>
    </dgm:pt>
    <dgm:pt modelId="{090198D0-6603-4DAF-892B-776DACAA290F}" type="pres">
      <dgm:prSet presAssocID="{F7BA704A-7660-4B1F-841A-B50457B3DA6C}" presName="parTrans" presStyleLbl="sibTrans2D1" presStyleIdx="2" presStyleCnt="7" custLinFactNeighborX="25155" custLinFactNeighborY="4885"/>
      <dgm:spPr/>
      <dgm:t>
        <a:bodyPr/>
        <a:lstStyle/>
        <a:p>
          <a:endParaRPr lang="en-US"/>
        </a:p>
      </dgm:t>
    </dgm:pt>
    <dgm:pt modelId="{486E026C-190D-449E-A0DC-F72AF10C9C65}" type="pres">
      <dgm:prSet presAssocID="{F7BA704A-7660-4B1F-841A-B50457B3DA6C}" presName="connectorText" presStyleLbl="sibTrans2D1" presStyleIdx="2" presStyleCnt="7"/>
      <dgm:spPr/>
      <dgm:t>
        <a:bodyPr/>
        <a:lstStyle/>
        <a:p>
          <a:endParaRPr lang="en-US"/>
        </a:p>
      </dgm:t>
    </dgm:pt>
    <dgm:pt modelId="{89194EEC-C6A0-44FE-8271-B0F9C62206BA}" type="pres">
      <dgm:prSet presAssocID="{6722FB9A-F8B6-4CA4-805E-8C8F31EAEF3F}" presName="node" presStyleLbl="node1" presStyleIdx="2" presStyleCnt="7" custAng="1678107" custScaleX="133397" custRadScaleRad="107154" custRadScaleInc="-18297">
        <dgm:presLayoutVars>
          <dgm:bulletEnabled val="1"/>
        </dgm:presLayoutVars>
      </dgm:prSet>
      <dgm:spPr/>
      <dgm:t>
        <a:bodyPr/>
        <a:lstStyle/>
        <a:p>
          <a:endParaRPr lang="en-US"/>
        </a:p>
      </dgm:t>
    </dgm:pt>
    <dgm:pt modelId="{EE4B1865-B6FF-45BA-8CE0-1D699348CBDD}" type="pres">
      <dgm:prSet presAssocID="{BF7E42D5-B056-4C64-9A19-F8BF85ABB4BA}" presName="parTrans" presStyleLbl="sibTrans2D1" presStyleIdx="3" presStyleCnt="7" custLinFactNeighborX="23842" custLinFactNeighborY="4606"/>
      <dgm:spPr/>
      <dgm:t>
        <a:bodyPr/>
        <a:lstStyle/>
        <a:p>
          <a:endParaRPr lang="en-US"/>
        </a:p>
      </dgm:t>
    </dgm:pt>
    <dgm:pt modelId="{1B4959A3-A780-4220-B481-B6BF7E314017}" type="pres">
      <dgm:prSet presAssocID="{BF7E42D5-B056-4C64-9A19-F8BF85ABB4BA}" presName="connectorText" presStyleLbl="sibTrans2D1" presStyleIdx="3" presStyleCnt="7"/>
      <dgm:spPr/>
      <dgm:t>
        <a:bodyPr/>
        <a:lstStyle/>
        <a:p>
          <a:endParaRPr lang="en-US"/>
        </a:p>
      </dgm:t>
    </dgm:pt>
    <dgm:pt modelId="{A51612F7-529B-4977-A5A7-18D0B31B872A}" type="pres">
      <dgm:prSet presAssocID="{6296AA36-92B2-428B-AF7F-43AF434C0A6C}" presName="node" presStyleLbl="node1" presStyleIdx="3" presStyleCnt="7" custAng="18885974" custScaleX="89347" custRadScaleRad="109054" custRadScaleInc="-14176">
        <dgm:presLayoutVars>
          <dgm:bulletEnabled val="1"/>
        </dgm:presLayoutVars>
      </dgm:prSet>
      <dgm:spPr/>
      <dgm:t>
        <a:bodyPr/>
        <a:lstStyle/>
        <a:p>
          <a:endParaRPr lang="en-US"/>
        </a:p>
      </dgm:t>
    </dgm:pt>
    <dgm:pt modelId="{B5F5EB7A-ED46-461E-8F27-5B2A99ECDBCF}" type="pres">
      <dgm:prSet presAssocID="{8F03557B-98FF-4B27-8939-B1EC9F9ABE88}" presName="parTrans" presStyleLbl="sibTrans2D1" presStyleIdx="4" presStyleCnt="7" custLinFactNeighborX="-3567" custLinFactNeighborY="10263"/>
      <dgm:spPr/>
      <dgm:t>
        <a:bodyPr/>
        <a:lstStyle/>
        <a:p>
          <a:endParaRPr lang="en-US"/>
        </a:p>
      </dgm:t>
    </dgm:pt>
    <dgm:pt modelId="{74AB0C79-2C09-4FC9-A784-84CCACB575F2}" type="pres">
      <dgm:prSet presAssocID="{8F03557B-98FF-4B27-8939-B1EC9F9ABE88}" presName="connectorText" presStyleLbl="sibTrans2D1" presStyleIdx="4" presStyleCnt="7"/>
      <dgm:spPr/>
      <dgm:t>
        <a:bodyPr/>
        <a:lstStyle/>
        <a:p>
          <a:endParaRPr lang="en-US"/>
        </a:p>
      </dgm:t>
    </dgm:pt>
    <dgm:pt modelId="{9893D370-392F-4BB1-BEBD-0A99279E235F}" type="pres">
      <dgm:prSet presAssocID="{FBE17764-BC45-4372-B075-DA578A0C9EF6}" presName="node" presStyleLbl="node1" presStyleIdx="4" presStyleCnt="7" custAng="965241" custScaleX="137151" custRadScaleRad="116467" custRadScaleInc="-826">
        <dgm:presLayoutVars>
          <dgm:bulletEnabled val="1"/>
        </dgm:presLayoutVars>
      </dgm:prSet>
      <dgm:spPr/>
      <dgm:t>
        <a:bodyPr/>
        <a:lstStyle/>
        <a:p>
          <a:endParaRPr lang="en-US"/>
        </a:p>
      </dgm:t>
    </dgm:pt>
    <dgm:pt modelId="{9E957347-936C-4486-B2E2-E65ACECBB1E6}" type="pres">
      <dgm:prSet presAssocID="{FD7E7282-70BE-4FD3-8AA5-B9229C5C6E94}" presName="parTrans" presStyleLbl="sibTrans2D1" presStyleIdx="5" presStyleCnt="7"/>
      <dgm:spPr/>
      <dgm:t>
        <a:bodyPr/>
        <a:lstStyle/>
        <a:p>
          <a:endParaRPr lang="en-US"/>
        </a:p>
      </dgm:t>
    </dgm:pt>
    <dgm:pt modelId="{B5D565BE-483E-4CF5-B697-472ECE60FBDA}" type="pres">
      <dgm:prSet presAssocID="{FD7E7282-70BE-4FD3-8AA5-B9229C5C6E94}" presName="connectorText" presStyleLbl="sibTrans2D1" presStyleIdx="5" presStyleCnt="7"/>
      <dgm:spPr/>
      <dgm:t>
        <a:bodyPr/>
        <a:lstStyle/>
        <a:p>
          <a:endParaRPr lang="en-US"/>
        </a:p>
      </dgm:t>
    </dgm:pt>
    <dgm:pt modelId="{B490DCE0-830B-4D8F-A719-A67AA689A7D9}" type="pres">
      <dgm:prSet presAssocID="{DFC7708B-E914-4F74-93CF-0D779A27CD8D}" presName="node" presStyleLbl="node1" presStyleIdx="5" presStyleCnt="7" custRadScaleRad="100814" custRadScaleInc="1068">
        <dgm:presLayoutVars>
          <dgm:bulletEnabled val="1"/>
        </dgm:presLayoutVars>
      </dgm:prSet>
      <dgm:spPr/>
      <dgm:t>
        <a:bodyPr/>
        <a:lstStyle/>
        <a:p>
          <a:endParaRPr lang="en-US"/>
        </a:p>
      </dgm:t>
    </dgm:pt>
    <dgm:pt modelId="{C5ACE203-EAFB-4D92-B65D-B606F462E039}" type="pres">
      <dgm:prSet presAssocID="{487826BC-BC44-410D-B826-8208AC9B3187}" presName="parTrans" presStyleLbl="sibTrans2D1" presStyleIdx="6" presStyleCnt="7"/>
      <dgm:spPr/>
      <dgm:t>
        <a:bodyPr/>
        <a:lstStyle/>
        <a:p>
          <a:endParaRPr lang="en-US"/>
        </a:p>
      </dgm:t>
    </dgm:pt>
    <dgm:pt modelId="{0BF10623-D787-430D-87B4-C531DF9D7199}" type="pres">
      <dgm:prSet presAssocID="{487826BC-BC44-410D-B826-8208AC9B3187}" presName="connectorText" presStyleLbl="sibTrans2D1" presStyleIdx="6" presStyleCnt="7"/>
      <dgm:spPr/>
      <dgm:t>
        <a:bodyPr/>
        <a:lstStyle/>
        <a:p>
          <a:endParaRPr lang="en-US"/>
        </a:p>
      </dgm:t>
    </dgm:pt>
    <dgm:pt modelId="{4B0E507B-9CB7-4EDB-91F9-3895501AA38A}" type="pres">
      <dgm:prSet presAssocID="{F63B1057-B93F-40C0-AE31-A9BC7EDE500D}" presName="node" presStyleLbl="node1" presStyleIdx="6" presStyleCnt="7">
        <dgm:presLayoutVars>
          <dgm:bulletEnabled val="1"/>
        </dgm:presLayoutVars>
      </dgm:prSet>
      <dgm:spPr/>
      <dgm:t>
        <a:bodyPr/>
        <a:lstStyle/>
        <a:p>
          <a:endParaRPr lang="en-US"/>
        </a:p>
      </dgm:t>
    </dgm:pt>
  </dgm:ptLst>
  <dgm:cxnLst>
    <dgm:cxn modelId="{597832BD-9D11-4FE5-95AA-50224D8138FD}" type="presOf" srcId="{FD7E7282-70BE-4FD3-8AA5-B9229C5C6E94}" destId="{9E957347-936C-4486-B2E2-E65ACECBB1E6}" srcOrd="0" destOrd="0" presId="urn:microsoft.com/office/officeart/2005/8/layout/radial5"/>
    <dgm:cxn modelId="{59121A67-2C90-4BA1-83DF-8E92CAB90D14}" srcId="{654D7DBC-8B36-46EB-8FC5-BE55F28A2628}" destId="{9D338F2C-55FD-45D0-B98C-626C3233801C}" srcOrd="1" destOrd="0" parTransId="{0F3D7B3C-D5E9-42FD-98A4-7505ECADED2D}" sibTransId="{4FB41956-FBAD-4DEB-8B3D-43039DA2A2D4}"/>
    <dgm:cxn modelId="{2D483EA7-0A57-47B2-AF8B-FF0E53981F72}" type="presOf" srcId="{7FE8E4B9-8A23-4791-9B27-38B5710938CA}" destId="{60917E20-B3C0-41ED-9335-95EE537FF215}" srcOrd="1" destOrd="0" presId="urn:microsoft.com/office/officeart/2005/8/layout/radial5"/>
    <dgm:cxn modelId="{D28C9271-DDF5-4890-9031-1BCA27DB37B0}" type="presOf" srcId="{8F03557B-98FF-4B27-8939-B1EC9F9ABE88}" destId="{74AB0C79-2C09-4FC9-A784-84CCACB575F2}" srcOrd="1" destOrd="0" presId="urn:microsoft.com/office/officeart/2005/8/layout/radial5"/>
    <dgm:cxn modelId="{7B2E2F6F-7B6B-4E2D-86CF-80AF1EB3527D}" type="presOf" srcId="{F63B1057-B93F-40C0-AE31-A9BC7EDE500D}" destId="{4B0E507B-9CB7-4EDB-91F9-3895501AA38A}" srcOrd="0" destOrd="0" presId="urn:microsoft.com/office/officeart/2005/8/layout/radial5"/>
    <dgm:cxn modelId="{E498AD69-553D-40C5-A358-21A635192F62}" type="presOf" srcId="{C6F0CAD1-B3EA-43C9-B51D-E51B0D8BA90A}" destId="{B759A40F-DE81-4748-9087-86DD8E238C11}" srcOrd="1" destOrd="0" presId="urn:microsoft.com/office/officeart/2005/8/layout/radial5"/>
    <dgm:cxn modelId="{2708D740-7F92-4F2F-8F24-E1992F6A2EA7}" type="presOf" srcId="{6296AA36-92B2-428B-AF7F-43AF434C0A6C}" destId="{A51612F7-529B-4977-A5A7-18D0B31B872A}" srcOrd="0" destOrd="0" presId="urn:microsoft.com/office/officeart/2005/8/layout/radial5"/>
    <dgm:cxn modelId="{22F0BCB3-18A7-475B-AC46-409959AB30A4}" type="presOf" srcId="{DFC7708B-E914-4F74-93CF-0D779A27CD8D}" destId="{B490DCE0-830B-4D8F-A719-A67AA689A7D9}" srcOrd="0" destOrd="0" presId="urn:microsoft.com/office/officeart/2005/8/layout/radial5"/>
    <dgm:cxn modelId="{713DC065-818F-447A-929B-DA8C5DC66161}" srcId="{BABE22B7-0E34-4689-879B-26E2F80997A0}" destId="{6722FB9A-F8B6-4CA4-805E-8C8F31EAEF3F}" srcOrd="2" destOrd="0" parTransId="{F7BA704A-7660-4B1F-841A-B50457B3DA6C}" sibTransId="{DB4566D6-6A2B-4AEC-9674-8884285DFBD5}"/>
    <dgm:cxn modelId="{E1FEBF77-76FB-4D0D-B85F-B39E71DD3B74}" type="presOf" srcId="{56D0DE5A-FD1D-48B5-A64A-7A3AB70F3995}" destId="{CF78424F-C331-4BEA-98AA-AEF0A53301A4}" srcOrd="0" destOrd="0" presId="urn:microsoft.com/office/officeart/2005/8/layout/radial5"/>
    <dgm:cxn modelId="{77F04D0C-1371-4A43-8F52-06A1E55F1BA6}" type="presOf" srcId="{FD7E7282-70BE-4FD3-8AA5-B9229C5C6E94}" destId="{B5D565BE-483E-4CF5-B697-472ECE60FBDA}" srcOrd="1" destOrd="0" presId="urn:microsoft.com/office/officeart/2005/8/layout/radial5"/>
    <dgm:cxn modelId="{955B0498-A16A-4B1D-93EC-07C915C164E4}" type="presOf" srcId="{BF7E42D5-B056-4C64-9A19-F8BF85ABB4BA}" destId="{1B4959A3-A780-4220-B481-B6BF7E314017}" srcOrd="1" destOrd="0" presId="urn:microsoft.com/office/officeart/2005/8/layout/radial5"/>
    <dgm:cxn modelId="{263C6894-06B3-4829-AD18-41A573391EA1}" type="presOf" srcId="{C6F0CAD1-B3EA-43C9-B51D-E51B0D8BA90A}" destId="{9E582E63-A276-445B-8013-3EF90AAF6C1E}" srcOrd="0" destOrd="0" presId="urn:microsoft.com/office/officeart/2005/8/layout/radial5"/>
    <dgm:cxn modelId="{E8A1BCCA-AA8B-41C9-890E-87FAAE708915}" type="presOf" srcId="{654D7DBC-8B36-46EB-8FC5-BE55F28A2628}" destId="{A51E24D6-1502-4DDA-B093-6D4D54A52E1F}" srcOrd="0" destOrd="0" presId="urn:microsoft.com/office/officeart/2005/8/layout/radial5"/>
    <dgm:cxn modelId="{15A99953-4979-4426-A71D-190B4A5B672C}" srcId="{654D7DBC-8B36-46EB-8FC5-BE55F28A2628}" destId="{A241EB97-6046-41DA-8AB9-5A5E4174C1AB}" srcOrd="4" destOrd="0" parTransId="{B25E18DD-03CF-4101-B076-15FB56F54E28}" sibTransId="{6A5B3A4C-297D-4733-A70E-9FEED5D7F0A0}"/>
    <dgm:cxn modelId="{FCD6A753-0121-472D-8353-DCA969A16B08}" type="presOf" srcId="{F7BA704A-7660-4B1F-841A-B50457B3DA6C}" destId="{090198D0-6603-4DAF-892B-776DACAA290F}" srcOrd="0" destOrd="0" presId="urn:microsoft.com/office/officeart/2005/8/layout/radial5"/>
    <dgm:cxn modelId="{7C5E16CE-DFC6-4376-BBA2-2E0A10239F4B}" type="presOf" srcId="{BF7E42D5-B056-4C64-9A19-F8BF85ABB4BA}" destId="{EE4B1865-B6FF-45BA-8CE0-1D699348CBDD}" srcOrd="0" destOrd="0" presId="urn:microsoft.com/office/officeart/2005/8/layout/radial5"/>
    <dgm:cxn modelId="{588CEC2D-8136-4C09-9E5F-1E92F2881910}" srcId="{BABE22B7-0E34-4689-879B-26E2F80997A0}" destId="{FBE17764-BC45-4372-B075-DA578A0C9EF6}" srcOrd="4" destOrd="0" parTransId="{8F03557B-98FF-4B27-8939-B1EC9F9ABE88}" sibTransId="{2E4CDE86-286B-4061-A956-35C29C6C3BB5}"/>
    <dgm:cxn modelId="{7FCCF7BE-E5DB-41DF-9D87-87551497ABA7}" type="presOf" srcId="{F7BA704A-7660-4B1F-841A-B50457B3DA6C}" destId="{486E026C-190D-449E-A0DC-F72AF10C9C65}" srcOrd="1" destOrd="0" presId="urn:microsoft.com/office/officeart/2005/8/layout/radial5"/>
    <dgm:cxn modelId="{D95DEEDC-AFCB-4696-9ACF-5786D757AFEB}" type="presOf" srcId="{BABE22B7-0E34-4689-879B-26E2F80997A0}" destId="{F9CC929C-501B-4EE5-A298-6A69C2B9C64A}" srcOrd="0" destOrd="0" presId="urn:microsoft.com/office/officeart/2005/8/layout/radial5"/>
    <dgm:cxn modelId="{97F38861-B7DE-4F51-BB31-560CD95218C6}" type="presOf" srcId="{6722FB9A-F8B6-4CA4-805E-8C8F31EAEF3F}" destId="{89194EEC-C6A0-44FE-8271-B0F9C62206BA}" srcOrd="0" destOrd="0" presId="urn:microsoft.com/office/officeart/2005/8/layout/radial5"/>
    <dgm:cxn modelId="{2FA9D7EC-1BF9-4049-AE4A-E3DDEEC42726}" type="presOf" srcId="{0110FF03-061F-4B78-B398-002AD6E743B8}" destId="{C62D988E-178B-4EAD-BFE2-7020CB16387C}" srcOrd="0" destOrd="0" presId="urn:microsoft.com/office/officeart/2005/8/layout/radial5"/>
    <dgm:cxn modelId="{701E46CB-F59B-42D2-B799-748ADF6349AD}" srcId="{BABE22B7-0E34-4689-879B-26E2F80997A0}" destId="{0110FF03-061F-4B78-B398-002AD6E743B8}" srcOrd="1" destOrd="0" parTransId="{C6F0CAD1-B3EA-43C9-B51D-E51B0D8BA90A}" sibTransId="{7CB89352-23FC-47BF-82F0-B02EB35B2B9F}"/>
    <dgm:cxn modelId="{90F8B07D-B7A9-4FE9-A89D-12F2B1C55E7F}" srcId="{BABE22B7-0E34-4689-879B-26E2F80997A0}" destId="{DFC7708B-E914-4F74-93CF-0D779A27CD8D}" srcOrd="5" destOrd="0" parTransId="{FD7E7282-70BE-4FD3-8AA5-B9229C5C6E94}" sibTransId="{7A6E261A-2408-476C-B481-88A8627EDDFA}"/>
    <dgm:cxn modelId="{2EC12D09-17B0-4702-93EE-CF332AEDF363}" type="presOf" srcId="{487826BC-BC44-410D-B826-8208AC9B3187}" destId="{C5ACE203-EAFB-4D92-B65D-B606F462E039}" srcOrd="0" destOrd="0" presId="urn:microsoft.com/office/officeart/2005/8/layout/radial5"/>
    <dgm:cxn modelId="{BB3A2638-7EC9-484D-B0D1-A9960D57775F}" srcId="{BABE22B7-0E34-4689-879B-26E2F80997A0}" destId="{56D0DE5A-FD1D-48B5-A64A-7A3AB70F3995}" srcOrd="0" destOrd="0" parTransId="{7FE8E4B9-8A23-4791-9B27-38B5710938CA}" sibTransId="{C7FA3F94-8752-495D-ACE8-A95DED8746E5}"/>
    <dgm:cxn modelId="{EE78EA67-18E3-44E5-8D6E-83902A414621}" type="presOf" srcId="{8F03557B-98FF-4B27-8939-B1EC9F9ABE88}" destId="{B5F5EB7A-ED46-461E-8F27-5B2A99ECDBCF}" srcOrd="0" destOrd="0" presId="urn:microsoft.com/office/officeart/2005/8/layout/radial5"/>
    <dgm:cxn modelId="{624CCDC9-1D7E-460A-91AB-F88F1E7F0A11}" type="presOf" srcId="{7FE8E4B9-8A23-4791-9B27-38B5710938CA}" destId="{6D1B491F-E8F9-4985-BA79-4A459797B8A2}" srcOrd="0" destOrd="0" presId="urn:microsoft.com/office/officeart/2005/8/layout/radial5"/>
    <dgm:cxn modelId="{2E5FF056-CEFF-421B-835D-DA087B95217E}" type="presOf" srcId="{487826BC-BC44-410D-B826-8208AC9B3187}" destId="{0BF10623-D787-430D-87B4-C531DF9D7199}" srcOrd="1" destOrd="0" presId="urn:microsoft.com/office/officeart/2005/8/layout/radial5"/>
    <dgm:cxn modelId="{E7065E86-3EAE-46DC-AD6B-883B5FD1F700}" srcId="{654D7DBC-8B36-46EB-8FC5-BE55F28A2628}" destId="{BABE22B7-0E34-4689-879B-26E2F80997A0}" srcOrd="0" destOrd="0" parTransId="{6B6B6124-A7EA-4AF8-8D9C-B9D61B09F39D}" sibTransId="{DD409967-DD6E-4DFB-9BCD-E38C3B311599}"/>
    <dgm:cxn modelId="{01037EEC-74BF-400A-84A8-7BC5EC7F93ED}" srcId="{BABE22B7-0E34-4689-879B-26E2F80997A0}" destId="{6296AA36-92B2-428B-AF7F-43AF434C0A6C}" srcOrd="3" destOrd="0" parTransId="{BF7E42D5-B056-4C64-9A19-F8BF85ABB4BA}" sibTransId="{959838E7-B771-4D39-A9D1-D6D469719FFF}"/>
    <dgm:cxn modelId="{6725FC72-BBC5-4F17-B27E-82AF49B59E02}" srcId="{654D7DBC-8B36-46EB-8FC5-BE55F28A2628}" destId="{CB74F732-333F-4621-8B53-F6AB59B2AE75}" srcOrd="3" destOrd="0" parTransId="{F59DBFA6-7960-45BD-884F-38956FEED2A9}" sibTransId="{18C9C0F0-7A6F-4143-B8FD-0DCAA3E9C9B0}"/>
    <dgm:cxn modelId="{604B9B99-C27B-431B-B82D-2671D64B058F}" type="presOf" srcId="{FBE17764-BC45-4372-B075-DA578A0C9EF6}" destId="{9893D370-392F-4BB1-BEBD-0A99279E235F}" srcOrd="0" destOrd="0" presId="urn:microsoft.com/office/officeart/2005/8/layout/radial5"/>
    <dgm:cxn modelId="{CDF6A3EA-3807-434C-9A2E-D679CEB6E16E}" srcId="{BABE22B7-0E34-4689-879B-26E2F80997A0}" destId="{F63B1057-B93F-40C0-AE31-A9BC7EDE500D}" srcOrd="6" destOrd="0" parTransId="{487826BC-BC44-410D-B826-8208AC9B3187}" sibTransId="{D50B5DB3-F9F8-47E2-8BCC-C1D7812049A4}"/>
    <dgm:cxn modelId="{C4541C59-1857-4EE4-B243-ACD752989901}" srcId="{654D7DBC-8B36-46EB-8FC5-BE55F28A2628}" destId="{A4A2F5EC-6475-4412-A2DD-730DF51FA6C6}" srcOrd="2" destOrd="0" parTransId="{A39B921B-7BC0-406F-911A-AFBD9C47410F}" sibTransId="{A45804B9-A777-44E3-AC1E-7082BD6390F0}"/>
    <dgm:cxn modelId="{76377FD9-432B-4ECA-ADDE-7326C9D04B4F}" type="presParOf" srcId="{A51E24D6-1502-4DDA-B093-6D4D54A52E1F}" destId="{F9CC929C-501B-4EE5-A298-6A69C2B9C64A}" srcOrd="0" destOrd="0" presId="urn:microsoft.com/office/officeart/2005/8/layout/radial5"/>
    <dgm:cxn modelId="{76E7BFD9-27D1-49BE-9247-8CFF914BAEB8}" type="presParOf" srcId="{A51E24D6-1502-4DDA-B093-6D4D54A52E1F}" destId="{6D1B491F-E8F9-4985-BA79-4A459797B8A2}" srcOrd="1" destOrd="0" presId="urn:microsoft.com/office/officeart/2005/8/layout/radial5"/>
    <dgm:cxn modelId="{851E2AC4-82FE-4EC4-BF52-6556D159FACA}" type="presParOf" srcId="{6D1B491F-E8F9-4985-BA79-4A459797B8A2}" destId="{60917E20-B3C0-41ED-9335-95EE537FF215}" srcOrd="0" destOrd="0" presId="urn:microsoft.com/office/officeart/2005/8/layout/radial5"/>
    <dgm:cxn modelId="{A80B7306-6361-4A77-8628-AC70CFF96692}" type="presParOf" srcId="{A51E24D6-1502-4DDA-B093-6D4D54A52E1F}" destId="{CF78424F-C331-4BEA-98AA-AEF0A53301A4}" srcOrd="2" destOrd="0" presId="urn:microsoft.com/office/officeart/2005/8/layout/radial5"/>
    <dgm:cxn modelId="{DEF428EF-9598-4B9F-8ED9-BF801C5B5740}" type="presParOf" srcId="{A51E24D6-1502-4DDA-B093-6D4D54A52E1F}" destId="{9E582E63-A276-445B-8013-3EF90AAF6C1E}" srcOrd="3" destOrd="0" presId="urn:microsoft.com/office/officeart/2005/8/layout/radial5"/>
    <dgm:cxn modelId="{7B331697-A454-4F5F-AA7F-7F375C4148E7}" type="presParOf" srcId="{9E582E63-A276-445B-8013-3EF90AAF6C1E}" destId="{B759A40F-DE81-4748-9087-86DD8E238C11}" srcOrd="0" destOrd="0" presId="urn:microsoft.com/office/officeart/2005/8/layout/radial5"/>
    <dgm:cxn modelId="{29EF197B-F730-4622-A1C7-3CFCB1EAFBE5}" type="presParOf" srcId="{A51E24D6-1502-4DDA-B093-6D4D54A52E1F}" destId="{C62D988E-178B-4EAD-BFE2-7020CB16387C}" srcOrd="4" destOrd="0" presId="urn:microsoft.com/office/officeart/2005/8/layout/radial5"/>
    <dgm:cxn modelId="{2D7F4717-2995-44DA-A2B3-1C1979B7C916}" type="presParOf" srcId="{A51E24D6-1502-4DDA-B093-6D4D54A52E1F}" destId="{090198D0-6603-4DAF-892B-776DACAA290F}" srcOrd="5" destOrd="0" presId="urn:microsoft.com/office/officeart/2005/8/layout/radial5"/>
    <dgm:cxn modelId="{47694261-01D8-4333-AB2B-52035BCFE28C}" type="presParOf" srcId="{090198D0-6603-4DAF-892B-776DACAA290F}" destId="{486E026C-190D-449E-A0DC-F72AF10C9C65}" srcOrd="0" destOrd="0" presId="urn:microsoft.com/office/officeart/2005/8/layout/radial5"/>
    <dgm:cxn modelId="{45614FED-27DF-4E44-9E51-DB675003E831}" type="presParOf" srcId="{A51E24D6-1502-4DDA-B093-6D4D54A52E1F}" destId="{89194EEC-C6A0-44FE-8271-B0F9C62206BA}" srcOrd="6" destOrd="0" presId="urn:microsoft.com/office/officeart/2005/8/layout/radial5"/>
    <dgm:cxn modelId="{ECCF7C6F-EF58-41F4-B3BB-EBC356501E1A}" type="presParOf" srcId="{A51E24D6-1502-4DDA-B093-6D4D54A52E1F}" destId="{EE4B1865-B6FF-45BA-8CE0-1D699348CBDD}" srcOrd="7" destOrd="0" presId="urn:microsoft.com/office/officeart/2005/8/layout/radial5"/>
    <dgm:cxn modelId="{ED94FAAC-49CD-4FC9-A05D-DE6F69F69C2C}" type="presParOf" srcId="{EE4B1865-B6FF-45BA-8CE0-1D699348CBDD}" destId="{1B4959A3-A780-4220-B481-B6BF7E314017}" srcOrd="0" destOrd="0" presId="urn:microsoft.com/office/officeart/2005/8/layout/radial5"/>
    <dgm:cxn modelId="{A6F97455-2AF9-4CD2-B372-DAE532F5AB44}" type="presParOf" srcId="{A51E24D6-1502-4DDA-B093-6D4D54A52E1F}" destId="{A51612F7-529B-4977-A5A7-18D0B31B872A}" srcOrd="8" destOrd="0" presId="urn:microsoft.com/office/officeart/2005/8/layout/radial5"/>
    <dgm:cxn modelId="{A7F15EDF-969F-4D3B-8607-7CB127F5AC58}" type="presParOf" srcId="{A51E24D6-1502-4DDA-B093-6D4D54A52E1F}" destId="{B5F5EB7A-ED46-461E-8F27-5B2A99ECDBCF}" srcOrd="9" destOrd="0" presId="urn:microsoft.com/office/officeart/2005/8/layout/radial5"/>
    <dgm:cxn modelId="{8BA42061-1896-46E4-AF66-7B3788BC0AEF}" type="presParOf" srcId="{B5F5EB7A-ED46-461E-8F27-5B2A99ECDBCF}" destId="{74AB0C79-2C09-4FC9-A784-84CCACB575F2}" srcOrd="0" destOrd="0" presId="urn:microsoft.com/office/officeart/2005/8/layout/radial5"/>
    <dgm:cxn modelId="{6BE66580-AD73-4B1B-A837-B413631BD661}" type="presParOf" srcId="{A51E24D6-1502-4DDA-B093-6D4D54A52E1F}" destId="{9893D370-392F-4BB1-BEBD-0A99279E235F}" srcOrd="10" destOrd="0" presId="urn:microsoft.com/office/officeart/2005/8/layout/radial5"/>
    <dgm:cxn modelId="{1003C024-8190-49A3-9FE5-8C02E2985D1A}" type="presParOf" srcId="{A51E24D6-1502-4DDA-B093-6D4D54A52E1F}" destId="{9E957347-936C-4486-B2E2-E65ACECBB1E6}" srcOrd="11" destOrd="0" presId="urn:microsoft.com/office/officeart/2005/8/layout/radial5"/>
    <dgm:cxn modelId="{2027E4CC-EA46-439F-9FD4-455B5B710D16}" type="presParOf" srcId="{9E957347-936C-4486-B2E2-E65ACECBB1E6}" destId="{B5D565BE-483E-4CF5-B697-472ECE60FBDA}" srcOrd="0" destOrd="0" presId="urn:microsoft.com/office/officeart/2005/8/layout/radial5"/>
    <dgm:cxn modelId="{714E269F-6A73-4FFD-AE61-743943F512F7}" type="presParOf" srcId="{A51E24D6-1502-4DDA-B093-6D4D54A52E1F}" destId="{B490DCE0-830B-4D8F-A719-A67AA689A7D9}" srcOrd="12" destOrd="0" presId="urn:microsoft.com/office/officeart/2005/8/layout/radial5"/>
    <dgm:cxn modelId="{6CD57AAC-4BB6-4837-B058-B9EA55A6DB40}" type="presParOf" srcId="{A51E24D6-1502-4DDA-B093-6D4D54A52E1F}" destId="{C5ACE203-EAFB-4D92-B65D-B606F462E039}" srcOrd="13" destOrd="0" presId="urn:microsoft.com/office/officeart/2005/8/layout/radial5"/>
    <dgm:cxn modelId="{E3F2FB44-02DF-47FF-B4B6-1C2B22B46343}" type="presParOf" srcId="{C5ACE203-EAFB-4D92-B65D-B606F462E039}" destId="{0BF10623-D787-430D-87B4-C531DF9D7199}" srcOrd="0" destOrd="0" presId="urn:microsoft.com/office/officeart/2005/8/layout/radial5"/>
    <dgm:cxn modelId="{825DE55F-7D64-4514-A3BB-24F162EFCC38}" type="presParOf" srcId="{A51E24D6-1502-4DDA-B093-6D4D54A52E1F}" destId="{4B0E507B-9CB7-4EDB-91F9-3895501AA38A}" srcOrd="14" destOrd="0" presId="urn:microsoft.com/office/officeart/2005/8/layout/radial5"/>
  </dgm:cxnLst>
  <dgm:bg>
    <a:solidFill>
      <a:schemeClr val="tx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4D7DBC-8B36-46EB-8FC5-BE55F28A2628}"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BABE22B7-0E34-4689-879B-26E2F80997A0}">
      <dgm:prSet custT="1"/>
      <dgm:spPr>
        <a:xfrm>
          <a:off x="2740660" y="2971952"/>
          <a:ext cx="2746842" cy="1702122"/>
        </a:xfrm>
        <a:prstGeom prst="ellipse">
          <a:avLst/>
        </a:prstGeom>
        <a:solidFill>
          <a:srgbClr val="FFFF00"/>
        </a:solidFill>
        <a:ln w="25400" cap="flat" cmpd="sng" algn="ctr">
          <a:solidFill>
            <a:sysClr val="window" lastClr="FFFFFF">
              <a:hueOff val="0"/>
              <a:satOff val="0"/>
              <a:lumOff val="0"/>
              <a:alphaOff val="0"/>
            </a:sysClr>
          </a:solidFill>
          <a:prstDash val="solid"/>
        </a:ln>
        <a:effectLst/>
      </dgm:spPr>
      <dgm:t>
        <a:bodyPr/>
        <a:lstStyle/>
        <a:p>
          <a:r>
            <a:rPr lang="fa-IR" sz="1600" b="1" u="sng" dirty="0" smtClean="0">
              <a:solidFill>
                <a:srgbClr val="FF0000"/>
              </a:solidFill>
              <a:latin typeface="Constantia"/>
              <a:ea typeface="+mn-ea"/>
              <a:cs typeface="B Titr" pitchFamily="2" charset="-78"/>
            </a:rPr>
            <a:t>عوامل خطر قابل اصلاح</a:t>
          </a:r>
          <a:endParaRPr lang="en-US" sz="1600" b="1" u="sng" dirty="0">
            <a:solidFill>
              <a:srgbClr val="FF0000"/>
            </a:solidFill>
            <a:latin typeface="Constantia"/>
            <a:ea typeface="+mn-ea"/>
            <a:cs typeface="B Titr" pitchFamily="2" charset="-78"/>
          </a:endParaRPr>
        </a:p>
      </dgm:t>
    </dgm:pt>
    <dgm:pt modelId="{6B6B6124-A7EA-4AF8-8D9C-B9D61B09F39D}" type="parTrans" cxnId="{E7065E86-3EAE-46DC-AD6B-883B5FD1F700}">
      <dgm:prSet/>
      <dgm:spPr/>
      <dgm:t>
        <a:bodyPr/>
        <a:lstStyle/>
        <a:p>
          <a:endParaRPr lang="en-US"/>
        </a:p>
      </dgm:t>
    </dgm:pt>
    <dgm:pt modelId="{DD409967-DD6E-4DFB-9BCD-E38C3B311599}" type="sibTrans" cxnId="{E7065E86-3EAE-46DC-AD6B-883B5FD1F700}">
      <dgm:prSet/>
      <dgm:spPr/>
      <dgm:t>
        <a:bodyPr/>
        <a:lstStyle/>
        <a:p>
          <a:endParaRPr lang="en-US"/>
        </a:p>
      </dgm:t>
    </dgm:pt>
    <dgm:pt modelId="{56D0DE5A-FD1D-48B5-A64A-7A3AB70F3995}">
      <dgm:prSet phldrT="[Text]"/>
      <dgm:spPr>
        <a:xfrm>
          <a:off x="2504530" y="2693"/>
          <a:ext cx="3245946" cy="1964977"/>
        </a:xfrm>
        <a:prstGeom prst="ellipse">
          <a:avLst/>
        </a:prstGeom>
        <a:solidFill>
          <a:srgbClr val="FFC000"/>
        </a:solidFill>
        <a:ln w="25400" cap="flat" cmpd="sng" algn="ctr">
          <a:solidFill>
            <a:sysClr val="window" lastClr="FFFFFF">
              <a:hueOff val="0"/>
              <a:satOff val="0"/>
              <a:lumOff val="0"/>
              <a:alphaOff val="0"/>
            </a:sysClr>
          </a:solidFill>
          <a:prstDash val="solid"/>
        </a:ln>
        <a:effectLst/>
      </dgm:spPr>
      <dgm:t>
        <a:bodyPr/>
        <a:lstStyle/>
        <a:p>
          <a:r>
            <a:rPr lang="fa-IR" b="1" dirty="0" smtClean="0">
              <a:solidFill>
                <a:sysClr val="windowText" lastClr="000000"/>
              </a:solidFill>
              <a:latin typeface="Brush Script MT" pitchFamily="66" charset="0"/>
              <a:ea typeface="+mn-ea"/>
              <a:cs typeface="2  Baran" pitchFamily="2" charset="-78"/>
            </a:rPr>
            <a:t>تغذ </a:t>
          </a:r>
          <a:r>
            <a:rPr lang="fa-IR" b="1" dirty="0" smtClean="0">
              <a:solidFill>
                <a:sysClr val="windowText" lastClr="000000"/>
              </a:solidFill>
              <a:latin typeface="Brush Script MT" pitchFamily="66" charset="0"/>
              <a:ea typeface="+mn-ea"/>
              <a:cs typeface="0 Shiraz" pitchFamily="2" charset="-78"/>
            </a:rPr>
            <a:t>یه</a:t>
          </a:r>
          <a:r>
            <a:rPr lang="fa-IR" b="1" dirty="0" smtClean="0">
              <a:solidFill>
                <a:sysClr val="windowText" lastClr="000000"/>
              </a:solidFill>
              <a:latin typeface="Brush Script MT" pitchFamily="66" charset="0"/>
              <a:ea typeface="+mn-ea"/>
              <a:cs typeface="2  Baran" pitchFamily="2" charset="-78"/>
            </a:rPr>
            <a:t> نامناسب</a:t>
          </a:r>
          <a:endParaRPr lang="en-US" dirty="0">
            <a:solidFill>
              <a:sysClr val="window" lastClr="FFFFFF"/>
            </a:solidFill>
            <a:latin typeface="Constantia"/>
            <a:ea typeface="+mn-ea"/>
            <a:cs typeface="+mn-cs"/>
          </a:endParaRPr>
        </a:p>
      </dgm:t>
    </dgm:pt>
    <dgm:pt modelId="{7FE8E4B9-8A23-4791-9B27-38B5710938CA}" type="parTrans" cxnId="{BB3A2638-7EC9-484D-B0D1-A9960D57775F}">
      <dgm:prSet/>
      <dgm:spPr>
        <a:xfrm rot="16216259">
          <a:off x="3823207" y="2180346"/>
          <a:ext cx="532279" cy="668092"/>
        </a:xfrm>
        <a:prstGeom prst="rightArrow">
          <a:avLst>
            <a:gd name="adj1" fmla="val 60000"/>
            <a:gd name="adj2" fmla="val 50000"/>
          </a:avLst>
        </a:prstGeom>
        <a:solidFill>
          <a:srgbClr val="00B0F0"/>
        </a:solidFill>
        <a:ln>
          <a:noFill/>
        </a:ln>
        <a:effectLst/>
      </dgm:spPr>
      <dgm:t>
        <a:bodyPr/>
        <a:lstStyle/>
        <a:p>
          <a:endParaRPr lang="en-US">
            <a:solidFill>
              <a:sysClr val="window" lastClr="FFFFFF"/>
            </a:solidFill>
            <a:latin typeface="Constantia"/>
            <a:ea typeface="+mn-ea"/>
            <a:cs typeface="+mn-cs"/>
          </a:endParaRPr>
        </a:p>
      </dgm:t>
    </dgm:pt>
    <dgm:pt modelId="{C7FA3F94-8752-495D-ACE8-A95DED8746E5}" type="sibTrans" cxnId="{BB3A2638-7EC9-484D-B0D1-A9960D57775F}">
      <dgm:prSet/>
      <dgm:spPr/>
      <dgm:t>
        <a:bodyPr/>
        <a:lstStyle/>
        <a:p>
          <a:endParaRPr lang="en-US"/>
        </a:p>
      </dgm:t>
    </dgm:pt>
    <dgm:pt modelId="{FBE17764-BC45-4372-B075-DA578A0C9EF6}">
      <dgm:prSet phldrT="[Text]" custT="1"/>
      <dgm:spPr>
        <a:xfrm rot="965241">
          <a:off x="19798" y="4321711"/>
          <a:ext cx="2694986" cy="1578211"/>
        </a:xfrm>
        <a:prstGeom prst="ellipse">
          <a:avLst/>
        </a:prstGeom>
        <a:solidFill>
          <a:srgbClr val="A5C249">
            <a:lumMod val="75000"/>
          </a:srgbClr>
        </a:solidFill>
        <a:ln w="25400" cap="flat" cmpd="sng" algn="ctr">
          <a:solidFill>
            <a:sysClr val="window" lastClr="FFFFFF">
              <a:hueOff val="0"/>
              <a:satOff val="0"/>
              <a:lumOff val="0"/>
              <a:alphaOff val="0"/>
            </a:sysClr>
          </a:solidFill>
          <a:prstDash val="solid"/>
        </a:ln>
        <a:effectLst/>
      </dgm:spPr>
      <dgm:t>
        <a:bodyPr/>
        <a:lstStyle/>
        <a:p>
          <a:r>
            <a:rPr lang="fa-IR" sz="1600" b="1" dirty="0" smtClean="0">
              <a:solidFill>
                <a:sysClr val="windowText" lastClr="000000"/>
              </a:solidFill>
              <a:latin typeface="Brush Script MT" pitchFamily="66" charset="0"/>
              <a:ea typeface="+mn-ea"/>
              <a:cs typeface="2  Baran" pitchFamily="2" charset="-78"/>
            </a:rPr>
            <a:t>فعالیت بدنی ناکافی</a:t>
          </a:r>
          <a:endParaRPr lang="en-US" sz="1600" b="1" dirty="0">
            <a:solidFill>
              <a:sysClr val="windowText" lastClr="000000"/>
            </a:solidFill>
            <a:latin typeface="Constantia"/>
            <a:ea typeface="+mn-ea"/>
            <a:cs typeface="2  Baran" pitchFamily="2" charset="-78"/>
          </a:endParaRPr>
        </a:p>
      </dgm:t>
    </dgm:pt>
    <dgm:pt modelId="{8F03557B-98FF-4B27-8939-B1EC9F9ABE88}" type="parTrans" cxnId="{588CEC2D-8136-4C09-9E5F-1E92F2881910}">
      <dgm:prSet/>
      <dgm:spPr>
        <a:xfrm rot="9292858">
          <a:off x="2539988" y="4207381"/>
          <a:ext cx="350996" cy="668092"/>
        </a:xfrm>
        <a:prstGeom prst="rightArrow">
          <a:avLst>
            <a:gd name="adj1" fmla="val 60000"/>
            <a:gd name="adj2" fmla="val 50000"/>
          </a:avLst>
        </a:prstGeom>
        <a:solidFill>
          <a:srgbClr val="FF0000"/>
        </a:solidFill>
        <a:ln>
          <a:noFill/>
        </a:ln>
        <a:effectLst/>
      </dgm:spPr>
      <dgm:t>
        <a:bodyPr/>
        <a:lstStyle/>
        <a:p>
          <a:endParaRPr lang="en-US">
            <a:solidFill>
              <a:sysClr val="window" lastClr="FFFFFF"/>
            </a:solidFill>
            <a:latin typeface="Constantia"/>
            <a:ea typeface="+mn-ea"/>
            <a:cs typeface="+mn-cs"/>
          </a:endParaRPr>
        </a:p>
      </dgm:t>
    </dgm:pt>
    <dgm:pt modelId="{2E4CDE86-286B-4061-A956-35C29C6C3BB5}" type="sibTrans" cxnId="{588CEC2D-8136-4C09-9E5F-1E92F2881910}">
      <dgm:prSet/>
      <dgm:spPr/>
      <dgm:t>
        <a:bodyPr/>
        <a:lstStyle/>
        <a:p>
          <a:endParaRPr lang="en-US"/>
        </a:p>
      </dgm:t>
    </dgm:pt>
    <dgm:pt modelId="{A241EB97-6046-41DA-8AB9-5A5E4174C1AB}">
      <dgm:prSet/>
      <dgm:spPr/>
      <dgm:t>
        <a:bodyPr/>
        <a:lstStyle/>
        <a:p>
          <a:endParaRPr lang="en-US" dirty="0"/>
        </a:p>
      </dgm:t>
    </dgm:pt>
    <dgm:pt modelId="{B25E18DD-03CF-4101-B076-15FB56F54E28}" type="parTrans" cxnId="{15A99953-4979-4426-A71D-190B4A5B672C}">
      <dgm:prSet/>
      <dgm:spPr/>
      <dgm:t>
        <a:bodyPr/>
        <a:lstStyle/>
        <a:p>
          <a:endParaRPr lang="en-US"/>
        </a:p>
      </dgm:t>
    </dgm:pt>
    <dgm:pt modelId="{6A5B3A4C-297D-4733-A70E-9FEED5D7F0A0}" type="sibTrans" cxnId="{15A99953-4979-4426-A71D-190B4A5B672C}">
      <dgm:prSet/>
      <dgm:spPr/>
      <dgm:t>
        <a:bodyPr/>
        <a:lstStyle/>
        <a:p>
          <a:endParaRPr lang="en-US"/>
        </a:p>
      </dgm:t>
    </dgm:pt>
    <dgm:pt modelId="{CB74F732-333F-4621-8B53-F6AB59B2AE75}">
      <dgm:prSet/>
      <dgm:spPr/>
      <dgm:t>
        <a:bodyPr/>
        <a:lstStyle/>
        <a:p>
          <a:endParaRPr lang="en-US" dirty="0"/>
        </a:p>
      </dgm:t>
    </dgm:pt>
    <dgm:pt modelId="{F59DBFA6-7960-45BD-884F-38956FEED2A9}" type="parTrans" cxnId="{6725FC72-BBC5-4F17-B27E-82AF49B59E02}">
      <dgm:prSet/>
      <dgm:spPr/>
      <dgm:t>
        <a:bodyPr/>
        <a:lstStyle/>
        <a:p>
          <a:endParaRPr lang="en-US"/>
        </a:p>
      </dgm:t>
    </dgm:pt>
    <dgm:pt modelId="{18C9C0F0-7A6F-4143-B8FD-0DCAA3E9C9B0}" type="sibTrans" cxnId="{6725FC72-BBC5-4F17-B27E-82AF49B59E02}">
      <dgm:prSet/>
      <dgm:spPr/>
      <dgm:t>
        <a:bodyPr/>
        <a:lstStyle/>
        <a:p>
          <a:endParaRPr lang="en-US"/>
        </a:p>
      </dgm:t>
    </dgm:pt>
    <dgm:pt modelId="{A4A2F5EC-6475-4412-A2DD-730DF51FA6C6}">
      <dgm:prSet/>
      <dgm:spPr/>
      <dgm:t>
        <a:bodyPr/>
        <a:lstStyle/>
        <a:p>
          <a:endParaRPr lang="en-US" dirty="0"/>
        </a:p>
      </dgm:t>
    </dgm:pt>
    <dgm:pt modelId="{A39B921B-7BC0-406F-911A-AFBD9C47410F}" type="parTrans" cxnId="{C4541C59-1857-4EE4-B243-ACD752989901}">
      <dgm:prSet/>
      <dgm:spPr/>
      <dgm:t>
        <a:bodyPr/>
        <a:lstStyle/>
        <a:p>
          <a:endParaRPr lang="en-US"/>
        </a:p>
      </dgm:t>
    </dgm:pt>
    <dgm:pt modelId="{A45804B9-A777-44E3-AC1E-7082BD6390F0}" type="sibTrans" cxnId="{C4541C59-1857-4EE4-B243-ACD752989901}">
      <dgm:prSet/>
      <dgm:spPr/>
      <dgm:t>
        <a:bodyPr/>
        <a:lstStyle/>
        <a:p>
          <a:endParaRPr lang="en-US"/>
        </a:p>
      </dgm:t>
    </dgm:pt>
    <dgm:pt modelId="{9D338F2C-55FD-45D0-B98C-626C3233801C}">
      <dgm:prSet/>
      <dgm:spPr/>
      <dgm:t>
        <a:bodyPr/>
        <a:lstStyle/>
        <a:p>
          <a:endParaRPr lang="en-US" dirty="0"/>
        </a:p>
      </dgm:t>
    </dgm:pt>
    <dgm:pt modelId="{0F3D7B3C-D5E9-42FD-98A4-7505ECADED2D}" type="parTrans" cxnId="{59121A67-2C90-4BA1-83DF-8E92CAB90D14}">
      <dgm:prSet/>
      <dgm:spPr/>
      <dgm:t>
        <a:bodyPr/>
        <a:lstStyle/>
        <a:p>
          <a:endParaRPr lang="en-US"/>
        </a:p>
      </dgm:t>
    </dgm:pt>
    <dgm:pt modelId="{4FB41956-FBAD-4DEB-8B3D-43039DA2A2D4}" type="sibTrans" cxnId="{59121A67-2C90-4BA1-83DF-8E92CAB90D14}">
      <dgm:prSet/>
      <dgm:spPr/>
      <dgm:t>
        <a:bodyPr/>
        <a:lstStyle/>
        <a:p>
          <a:endParaRPr lang="en-US"/>
        </a:p>
      </dgm:t>
    </dgm:pt>
    <dgm:pt modelId="{0110FF03-061F-4B78-B398-002AD6E743B8}">
      <dgm:prSet custT="1"/>
      <dgm:spPr>
        <a:xfrm>
          <a:off x="5187353" y="4128328"/>
          <a:ext cx="2644172" cy="1964977"/>
        </a:xfrm>
        <a:prstGeom prst="ellipse">
          <a:avLst/>
        </a:prstGeom>
        <a:solidFill>
          <a:srgbClr val="99FF33"/>
        </a:solidFill>
        <a:ln w="25400" cap="flat" cmpd="sng" algn="ctr">
          <a:solidFill>
            <a:sysClr val="window" lastClr="FFFFFF">
              <a:hueOff val="0"/>
              <a:satOff val="0"/>
              <a:lumOff val="0"/>
              <a:alphaOff val="0"/>
            </a:sysClr>
          </a:solidFill>
          <a:prstDash val="solid"/>
        </a:ln>
        <a:effectLst/>
      </dgm:spPr>
      <dgm:t>
        <a:bodyPr/>
        <a:lstStyle/>
        <a:p>
          <a:r>
            <a:rPr lang="fa-IR" sz="2000" b="1" dirty="0" smtClean="0">
              <a:solidFill>
                <a:sysClr val="windowText" lastClr="000000"/>
              </a:solidFill>
              <a:latin typeface="Brush Script MT" pitchFamily="66" charset="0"/>
              <a:ea typeface="+mn-ea"/>
              <a:cs typeface="B Titr" pitchFamily="2" charset="-78"/>
            </a:rPr>
            <a:t>مصرف دخانیات</a:t>
          </a:r>
          <a:endParaRPr lang="ar-SA" sz="2000" b="1" dirty="0">
            <a:solidFill>
              <a:sysClr val="windowText" lastClr="000000"/>
            </a:solidFill>
            <a:latin typeface="Brush Script MT" pitchFamily="66" charset="0"/>
            <a:ea typeface="+mn-ea"/>
            <a:cs typeface="B Titr" pitchFamily="2" charset="-78"/>
          </a:endParaRPr>
        </a:p>
      </dgm:t>
    </dgm:pt>
    <dgm:pt modelId="{C6F0CAD1-B3EA-43C9-B51D-E51B0D8BA90A}" type="parTrans" cxnId="{701E46CB-F59B-42D2-B799-748ADF6349AD}">
      <dgm:prSet/>
      <dgm:spPr>
        <a:xfrm rot="1695814">
          <a:off x="5204287" y="4121480"/>
          <a:ext cx="172579" cy="668092"/>
        </a:xfrm>
        <a:prstGeom prst="rightArrow">
          <a:avLst>
            <a:gd name="adj1" fmla="val 60000"/>
            <a:gd name="adj2" fmla="val 50000"/>
          </a:avLst>
        </a:prstGeom>
        <a:solidFill>
          <a:srgbClr val="FF0000"/>
        </a:solidFill>
        <a:ln>
          <a:noFill/>
        </a:ln>
        <a:effectLst/>
      </dgm:spPr>
      <dgm:t>
        <a:bodyPr/>
        <a:lstStyle/>
        <a:p>
          <a:endParaRPr lang="en-US">
            <a:solidFill>
              <a:sysClr val="window" lastClr="FFFFFF"/>
            </a:solidFill>
            <a:latin typeface="Constantia"/>
            <a:ea typeface="+mn-ea"/>
            <a:cs typeface="+mn-cs"/>
          </a:endParaRPr>
        </a:p>
      </dgm:t>
    </dgm:pt>
    <dgm:pt modelId="{7CB89352-23FC-47BF-82F0-B02EB35B2B9F}" type="sibTrans" cxnId="{701E46CB-F59B-42D2-B799-748ADF6349AD}">
      <dgm:prSet/>
      <dgm:spPr/>
      <dgm:t>
        <a:bodyPr/>
        <a:lstStyle/>
        <a:p>
          <a:endParaRPr lang="en-US"/>
        </a:p>
      </dgm:t>
    </dgm:pt>
    <dgm:pt modelId="{A51E24D6-1502-4DDA-B093-6D4D54A52E1F}" type="pres">
      <dgm:prSet presAssocID="{654D7DBC-8B36-46EB-8FC5-BE55F28A2628}" presName="Name0" presStyleCnt="0">
        <dgm:presLayoutVars>
          <dgm:chMax val="1"/>
          <dgm:dir/>
          <dgm:animLvl val="ctr"/>
          <dgm:resizeHandles val="exact"/>
        </dgm:presLayoutVars>
      </dgm:prSet>
      <dgm:spPr/>
      <dgm:t>
        <a:bodyPr/>
        <a:lstStyle/>
        <a:p>
          <a:endParaRPr lang="en-US"/>
        </a:p>
      </dgm:t>
    </dgm:pt>
    <dgm:pt modelId="{F9CC929C-501B-4EE5-A298-6A69C2B9C64A}" type="pres">
      <dgm:prSet presAssocID="{BABE22B7-0E34-4689-879B-26E2F80997A0}" presName="centerShape" presStyleLbl="node0" presStyleIdx="0" presStyleCnt="1" custScaleX="139790" custScaleY="86623" custLinFactNeighborX="-244" custLinFactNeighborY="1589"/>
      <dgm:spPr/>
      <dgm:t>
        <a:bodyPr/>
        <a:lstStyle/>
        <a:p>
          <a:endParaRPr lang="en-US"/>
        </a:p>
      </dgm:t>
    </dgm:pt>
    <dgm:pt modelId="{6D1B491F-E8F9-4985-BA79-4A459797B8A2}" type="pres">
      <dgm:prSet presAssocID="{7FE8E4B9-8A23-4791-9B27-38B5710938CA}" presName="parTrans" presStyleLbl="sibTrans2D1" presStyleIdx="0" presStyleCnt="3" custLinFactNeighborX="-5836" custLinFactNeighborY="4418"/>
      <dgm:spPr/>
      <dgm:t>
        <a:bodyPr/>
        <a:lstStyle/>
        <a:p>
          <a:endParaRPr lang="en-US"/>
        </a:p>
      </dgm:t>
    </dgm:pt>
    <dgm:pt modelId="{60917E20-B3C0-41ED-9335-95EE537FF215}" type="pres">
      <dgm:prSet presAssocID="{7FE8E4B9-8A23-4791-9B27-38B5710938CA}" presName="connectorText" presStyleLbl="sibTrans2D1" presStyleIdx="0" presStyleCnt="3"/>
      <dgm:spPr/>
      <dgm:t>
        <a:bodyPr/>
        <a:lstStyle/>
        <a:p>
          <a:endParaRPr lang="en-US"/>
        </a:p>
      </dgm:t>
    </dgm:pt>
    <dgm:pt modelId="{CF78424F-C331-4BEA-98AA-AEF0A53301A4}" type="pres">
      <dgm:prSet presAssocID="{56D0DE5A-FD1D-48B5-A64A-7A3AB70F3995}" presName="node" presStyleLbl="node1" presStyleIdx="0" presStyleCnt="3" custScaleX="165190">
        <dgm:presLayoutVars>
          <dgm:bulletEnabled val="1"/>
        </dgm:presLayoutVars>
      </dgm:prSet>
      <dgm:spPr/>
      <dgm:t>
        <a:bodyPr/>
        <a:lstStyle/>
        <a:p>
          <a:endParaRPr lang="en-US"/>
        </a:p>
      </dgm:t>
    </dgm:pt>
    <dgm:pt modelId="{9E582E63-A276-445B-8013-3EF90AAF6C1E}" type="pres">
      <dgm:prSet presAssocID="{C6F0CAD1-B3EA-43C9-B51D-E51B0D8BA90A}" presName="parTrans" presStyleLbl="sibTrans2D1" presStyleIdx="1" presStyleCnt="3"/>
      <dgm:spPr/>
      <dgm:t>
        <a:bodyPr/>
        <a:lstStyle/>
        <a:p>
          <a:endParaRPr lang="en-US"/>
        </a:p>
      </dgm:t>
    </dgm:pt>
    <dgm:pt modelId="{B759A40F-DE81-4748-9087-86DD8E238C11}" type="pres">
      <dgm:prSet presAssocID="{C6F0CAD1-B3EA-43C9-B51D-E51B0D8BA90A}" presName="connectorText" presStyleLbl="sibTrans2D1" presStyleIdx="1" presStyleCnt="3"/>
      <dgm:spPr/>
      <dgm:t>
        <a:bodyPr/>
        <a:lstStyle/>
        <a:p>
          <a:endParaRPr lang="en-US"/>
        </a:p>
      </dgm:t>
    </dgm:pt>
    <dgm:pt modelId="{C62D988E-178B-4EAD-BFE2-7020CB16387C}" type="pres">
      <dgm:prSet presAssocID="{0110FF03-061F-4B78-B398-002AD6E743B8}" presName="node" presStyleLbl="node1" presStyleIdx="1" presStyleCnt="3" custScaleX="134565">
        <dgm:presLayoutVars>
          <dgm:bulletEnabled val="1"/>
        </dgm:presLayoutVars>
      </dgm:prSet>
      <dgm:spPr/>
      <dgm:t>
        <a:bodyPr/>
        <a:lstStyle/>
        <a:p>
          <a:endParaRPr lang="en-US"/>
        </a:p>
      </dgm:t>
    </dgm:pt>
    <dgm:pt modelId="{B5F5EB7A-ED46-461E-8F27-5B2A99ECDBCF}" type="pres">
      <dgm:prSet presAssocID="{8F03557B-98FF-4B27-8939-B1EC9F9ABE88}" presName="parTrans" presStyleLbl="sibTrans2D1" presStyleIdx="2" presStyleCnt="3" custLinFactNeighborX="-3567" custLinFactNeighborY="10263"/>
      <dgm:spPr/>
      <dgm:t>
        <a:bodyPr/>
        <a:lstStyle/>
        <a:p>
          <a:endParaRPr lang="en-US"/>
        </a:p>
      </dgm:t>
    </dgm:pt>
    <dgm:pt modelId="{74AB0C79-2C09-4FC9-A784-84CCACB575F2}" type="pres">
      <dgm:prSet presAssocID="{8F03557B-98FF-4B27-8939-B1EC9F9ABE88}" presName="connectorText" presStyleLbl="sibTrans2D1" presStyleIdx="2" presStyleCnt="3"/>
      <dgm:spPr/>
      <dgm:t>
        <a:bodyPr/>
        <a:lstStyle/>
        <a:p>
          <a:endParaRPr lang="en-US"/>
        </a:p>
      </dgm:t>
    </dgm:pt>
    <dgm:pt modelId="{9893D370-392F-4BB1-BEBD-0A99279E235F}" type="pres">
      <dgm:prSet presAssocID="{FBE17764-BC45-4372-B075-DA578A0C9EF6}" presName="node" presStyleLbl="node1" presStyleIdx="2" presStyleCnt="3" custAng="965241" custScaleX="137151" custScaleY="80317" custRadScaleRad="116467" custRadScaleInc="-826">
        <dgm:presLayoutVars>
          <dgm:bulletEnabled val="1"/>
        </dgm:presLayoutVars>
      </dgm:prSet>
      <dgm:spPr/>
      <dgm:t>
        <a:bodyPr/>
        <a:lstStyle/>
        <a:p>
          <a:endParaRPr lang="en-US"/>
        </a:p>
      </dgm:t>
    </dgm:pt>
  </dgm:ptLst>
  <dgm:cxnLst>
    <dgm:cxn modelId="{B7911191-4603-4F6B-89F1-94C0CFABD77F}" type="presOf" srcId="{8F03557B-98FF-4B27-8939-B1EC9F9ABE88}" destId="{74AB0C79-2C09-4FC9-A784-84CCACB575F2}" srcOrd="1" destOrd="0" presId="urn:microsoft.com/office/officeart/2005/8/layout/radial5"/>
    <dgm:cxn modelId="{C4541C59-1857-4EE4-B243-ACD752989901}" srcId="{654D7DBC-8B36-46EB-8FC5-BE55F28A2628}" destId="{A4A2F5EC-6475-4412-A2DD-730DF51FA6C6}" srcOrd="2" destOrd="0" parTransId="{A39B921B-7BC0-406F-911A-AFBD9C47410F}" sibTransId="{A45804B9-A777-44E3-AC1E-7082BD6390F0}"/>
    <dgm:cxn modelId="{BB3A2638-7EC9-484D-B0D1-A9960D57775F}" srcId="{BABE22B7-0E34-4689-879B-26E2F80997A0}" destId="{56D0DE5A-FD1D-48B5-A64A-7A3AB70F3995}" srcOrd="0" destOrd="0" parTransId="{7FE8E4B9-8A23-4791-9B27-38B5710938CA}" sibTransId="{C7FA3F94-8752-495D-ACE8-A95DED8746E5}"/>
    <dgm:cxn modelId="{6725FC72-BBC5-4F17-B27E-82AF49B59E02}" srcId="{654D7DBC-8B36-46EB-8FC5-BE55F28A2628}" destId="{CB74F732-333F-4621-8B53-F6AB59B2AE75}" srcOrd="3" destOrd="0" parTransId="{F59DBFA6-7960-45BD-884F-38956FEED2A9}" sibTransId="{18C9C0F0-7A6F-4143-B8FD-0DCAA3E9C9B0}"/>
    <dgm:cxn modelId="{89DAB883-B17A-4727-AF1B-D025647E5D65}" type="presOf" srcId="{7FE8E4B9-8A23-4791-9B27-38B5710938CA}" destId="{60917E20-B3C0-41ED-9335-95EE537FF215}" srcOrd="1" destOrd="0" presId="urn:microsoft.com/office/officeart/2005/8/layout/radial5"/>
    <dgm:cxn modelId="{CC20AD0D-6BB9-4F7A-A625-BD92131D8186}" type="presOf" srcId="{C6F0CAD1-B3EA-43C9-B51D-E51B0D8BA90A}" destId="{B759A40F-DE81-4748-9087-86DD8E238C11}" srcOrd="1" destOrd="0" presId="urn:microsoft.com/office/officeart/2005/8/layout/radial5"/>
    <dgm:cxn modelId="{59121A67-2C90-4BA1-83DF-8E92CAB90D14}" srcId="{654D7DBC-8B36-46EB-8FC5-BE55F28A2628}" destId="{9D338F2C-55FD-45D0-B98C-626C3233801C}" srcOrd="1" destOrd="0" parTransId="{0F3D7B3C-D5E9-42FD-98A4-7505ECADED2D}" sibTransId="{4FB41956-FBAD-4DEB-8B3D-43039DA2A2D4}"/>
    <dgm:cxn modelId="{DF8240CA-BCDD-456A-984F-02CFFBCA55DA}" type="presOf" srcId="{56D0DE5A-FD1D-48B5-A64A-7A3AB70F3995}" destId="{CF78424F-C331-4BEA-98AA-AEF0A53301A4}" srcOrd="0" destOrd="0" presId="urn:microsoft.com/office/officeart/2005/8/layout/radial5"/>
    <dgm:cxn modelId="{E7065E86-3EAE-46DC-AD6B-883B5FD1F700}" srcId="{654D7DBC-8B36-46EB-8FC5-BE55F28A2628}" destId="{BABE22B7-0E34-4689-879B-26E2F80997A0}" srcOrd="0" destOrd="0" parTransId="{6B6B6124-A7EA-4AF8-8D9C-B9D61B09F39D}" sibTransId="{DD409967-DD6E-4DFB-9BCD-E38C3B311599}"/>
    <dgm:cxn modelId="{F7DC71DB-B574-4D90-8F70-0B1734F48AB6}" type="presOf" srcId="{FBE17764-BC45-4372-B075-DA578A0C9EF6}" destId="{9893D370-392F-4BB1-BEBD-0A99279E235F}" srcOrd="0" destOrd="0" presId="urn:microsoft.com/office/officeart/2005/8/layout/radial5"/>
    <dgm:cxn modelId="{701E46CB-F59B-42D2-B799-748ADF6349AD}" srcId="{BABE22B7-0E34-4689-879B-26E2F80997A0}" destId="{0110FF03-061F-4B78-B398-002AD6E743B8}" srcOrd="1" destOrd="0" parTransId="{C6F0CAD1-B3EA-43C9-B51D-E51B0D8BA90A}" sibTransId="{7CB89352-23FC-47BF-82F0-B02EB35B2B9F}"/>
    <dgm:cxn modelId="{175CD1D5-82FD-4ED1-BE22-0294D38557DA}" type="presOf" srcId="{0110FF03-061F-4B78-B398-002AD6E743B8}" destId="{C62D988E-178B-4EAD-BFE2-7020CB16387C}" srcOrd="0" destOrd="0" presId="urn:microsoft.com/office/officeart/2005/8/layout/radial5"/>
    <dgm:cxn modelId="{15A99953-4979-4426-A71D-190B4A5B672C}" srcId="{654D7DBC-8B36-46EB-8FC5-BE55F28A2628}" destId="{A241EB97-6046-41DA-8AB9-5A5E4174C1AB}" srcOrd="4" destOrd="0" parTransId="{B25E18DD-03CF-4101-B076-15FB56F54E28}" sibTransId="{6A5B3A4C-297D-4733-A70E-9FEED5D7F0A0}"/>
    <dgm:cxn modelId="{8151BB79-ECDB-42E1-A882-3221297C32E0}" type="presOf" srcId="{7FE8E4B9-8A23-4791-9B27-38B5710938CA}" destId="{6D1B491F-E8F9-4985-BA79-4A459797B8A2}" srcOrd="0" destOrd="0" presId="urn:microsoft.com/office/officeart/2005/8/layout/radial5"/>
    <dgm:cxn modelId="{588CEC2D-8136-4C09-9E5F-1E92F2881910}" srcId="{BABE22B7-0E34-4689-879B-26E2F80997A0}" destId="{FBE17764-BC45-4372-B075-DA578A0C9EF6}" srcOrd="2" destOrd="0" parTransId="{8F03557B-98FF-4B27-8939-B1EC9F9ABE88}" sibTransId="{2E4CDE86-286B-4061-A956-35C29C6C3BB5}"/>
    <dgm:cxn modelId="{2408844F-99AF-4277-83B7-7D2F27CB93A2}" type="presOf" srcId="{BABE22B7-0E34-4689-879B-26E2F80997A0}" destId="{F9CC929C-501B-4EE5-A298-6A69C2B9C64A}" srcOrd="0" destOrd="0" presId="urn:microsoft.com/office/officeart/2005/8/layout/radial5"/>
    <dgm:cxn modelId="{6F9C15D3-D829-4BEB-9A8B-855390BF97A4}" type="presOf" srcId="{654D7DBC-8B36-46EB-8FC5-BE55F28A2628}" destId="{A51E24D6-1502-4DDA-B093-6D4D54A52E1F}" srcOrd="0" destOrd="0" presId="urn:microsoft.com/office/officeart/2005/8/layout/radial5"/>
    <dgm:cxn modelId="{D35D2301-5BCE-4129-B877-4B0E97361235}" type="presOf" srcId="{C6F0CAD1-B3EA-43C9-B51D-E51B0D8BA90A}" destId="{9E582E63-A276-445B-8013-3EF90AAF6C1E}" srcOrd="0" destOrd="0" presId="urn:microsoft.com/office/officeart/2005/8/layout/radial5"/>
    <dgm:cxn modelId="{E687CDF0-D7AE-409C-A53B-6DCBFE1A278D}" type="presOf" srcId="{8F03557B-98FF-4B27-8939-B1EC9F9ABE88}" destId="{B5F5EB7A-ED46-461E-8F27-5B2A99ECDBCF}" srcOrd="0" destOrd="0" presId="urn:microsoft.com/office/officeart/2005/8/layout/radial5"/>
    <dgm:cxn modelId="{0A998AEF-54FD-41B3-B462-68C5DA56D60A}" type="presParOf" srcId="{A51E24D6-1502-4DDA-B093-6D4D54A52E1F}" destId="{F9CC929C-501B-4EE5-A298-6A69C2B9C64A}" srcOrd="0" destOrd="0" presId="urn:microsoft.com/office/officeart/2005/8/layout/radial5"/>
    <dgm:cxn modelId="{32592743-E7FB-49B3-9F25-16DA065A7E65}" type="presParOf" srcId="{A51E24D6-1502-4DDA-B093-6D4D54A52E1F}" destId="{6D1B491F-E8F9-4985-BA79-4A459797B8A2}" srcOrd="1" destOrd="0" presId="urn:microsoft.com/office/officeart/2005/8/layout/radial5"/>
    <dgm:cxn modelId="{A3FDBC6F-7AE2-4ACB-A5BB-78B8880DE25D}" type="presParOf" srcId="{6D1B491F-E8F9-4985-BA79-4A459797B8A2}" destId="{60917E20-B3C0-41ED-9335-95EE537FF215}" srcOrd="0" destOrd="0" presId="urn:microsoft.com/office/officeart/2005/8/layout/radial5"/>
    <dgm:cxn modelId="{AC828331-4064-4E72-BA12-39841D72E47F}" type="presParOf" srcId="{A51E24D6-1502-4DDA-B093-6D4D54A52E1F}" destId="{CF78424F-C331-4BEA-98AA-AEF0A53301A4}" srcOrd="2" destOrd="0" presId="urn:microsoft.com/office/officeart/2005/8/layout/radial5"/>
    <dgm:cxn modelId="{0580D399-ADFF-41BE-B7A6-14AD3041DEAF}" type="presParOf" srcId="{A51E24D6-1502-4DDA-B093-6D4D54A52E1F}" destId="{9E582E63-A276-445B-8013-3EF90AAF6C1E}" srcOrd="3" destOrd="0" presId="urn:microsoft.com/office/officeart/2005/8/layout/radial5"/>
    <dgm:cxn modelId="{1158632E-F879-4F0F-975E-DB350AD5DCBB}" type="presParOf" srcId="{9E582E63-A276-445B-8013-3EF90AAF6C1E}" destId="{B759A40F-DE81-4748-9087-86DD8E238C11}" srcOrd="0" destOrd="0" presId="urn:microsoft.com/office/officeart/2005/8/layout/radial5"/>
    <dgm:cxn modelId="{094C5051-DC1E-4220-8DCF-75D4104F126E}" type="presParOf" srcId="{A51E24D6-1502-4DDA-B093-6D4D54A52E1F}" destId="{C62D988E-178B-4EAD-BFE2-7020CB16387C}" srcOrd="4" destOrd="0" presId="urn:microsoft.com/office/officeart/2005/8/layout/radial5"/>
    <dgm:cxn modelId="{99C844F0-8311-41B8-9034-2F8C483E9A76}" type="presParOf" srcId="{A51E24D6-1502-4DDA-B093-6D4D54A52E1F}" destId="{B5F5EB7A-ED46-461E-8F27-5B2A99ECDBCF}" srcOrd="5" destOrd="0" presId="urn:microsoft.com/office/officeart/2005/8/layout/radial5"/>
    <dgm:cxn modelId="{585582E0-75F1-4E23-B352-7937F8676EC9}" type="presParOf" srcId="{B5F5EB7A-ED46-461E-8F27-5B2A99ECDBCF}" destId="{74AB0C79-2C09-4FC9-A784-84CCACB575F2}" srcOrd="0" destOrd="0" presId="urn:microsoft.com/office/officeart/2005/8/layout/radial5"/>
    <dgm:cxn modelId="{70E05DF1-507D-44AE-AF02-90AE17CFDFCF}" type="presParOf" srcId="{A51E24D6-1502-4DDA-B093-6D4D54A52E1F}" destId="{9893D370-392F-4BB1-BEBD-0A99279E235F}" srcOrd="6" destOrd="0" presId="urn:microsoft.com/office/officeart/2005/8/layout/radial5"/>
  </dgm:cxnLst>
  <dgm:bg>
    <a:solidFill>
      <a:schemeClr val="tx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4D7DBC-8B36-46EB-8FC5-BE55F28A2628}"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BABE22B7-0E34-4689-879B-26E2F80997A0}">
      <dgm:prSet custT="1"/>
      <dgm:spPr>
        <a:xfrm>
          <a:off x="2286004" y="3124186"/>
          <a:ext cx="2747362" cy="1273251"/>
        </a:xfrm>
        <a:prstGeom prst="ellipse">
          <a:avLst/>
        </a:prstGeom>
        <a:solidFill>
          <a:srgbClr val="FFFF00"/>
        </a:solidFill>
        <a:ln w="25400" cap="flat" cmpd="sng" algn="ctr">
          <a:solidFill>
            <a:sysClr val="window" lastClr="FFFFFF">
              <a:hueOff val="0"/>
              <a:satOff val="0"/>
              <a:lumOff val="0"/>
              <a:alphaOff val="0"/>
            </a:sysClr>
          </a:solidFill>
          <a:prstDash val="solid"/>
        </a:ln>
        <a:effectLst/>
      </dgm:spPr>
      <dgm:t>
        <a:bodyPr/>
        <a:lstStyle/>
        <a:p>
          <a:r>
            <a:rPr lang="fa-IR" sz="2800" b="1" dirty="0" smtClean="0">
              <a:solidFill>
                <a:sysClr val="windowText" lastClr="000000"/>
              </a:solidFill>
              <a:latin typeface="Constantia"/>
              <a:ea typeface="+mn-ea"/>
              <a:cs typeface="B Titr" pitchFamily="2" charset="-78"/>
            </a:rPr>
            <a:t>عوامل خطر غیر قابل اصلاح</a:t>
          </a:r>
          <a:endParaRPr lang="en-US" sz="2800" b="1" dirty="0">
            <a:solidFill>
              <a:sysClr val="windowText" lastClr="000000"/>
            </a:solidFill>
            <a:latin typeface="Constantia"/>
            <a:ea typeface="+mn-ea"/>
            <a:cs typeface="B Titr" pitchFamily="2" charset="-78"/>
          </a:endParaRPr>
        </a:p>
      </dgm:t>
    </dgm:pt>
    <dgm:pt modelId="{6B6B6124-A7EA-4AF8-8D9C-B9D61B09F39D}" type="parTrans" cxnId="{E7065E86-3EAE-46DC-AD6B-883B5FD1F700}">
      <dgm:prSet/>
      <dgm:spPr/>
      <dgm:t>
        <a:bodyPr/>
        <a:lstStyle/>
        <a:p>
          <a:endParaRPr lang="en-US"/>
        </a:p>
      </dgm:t>
    </dgm:pt>
    <dgm:pt modelId="{DD409967-DD6E-4DFB-9BCD-E38C3B311599}" type="sibTrans" cxnId="{E7065E86-3EAE-46DC-AD6B-883B5FD1F700}">
      <dgm:prSet/>
      <dgm:spPr/>
      <dgm:t>
        <a:bodyPr/>
        <a:lstStyle/>
        <a:p>
          <a:endParaRPr lang="en-US"/>
        </a:p>
      </dgm:t>
    </dgm:pt>
    <dgm:pt modelId="{56D0DE5A-FD1D-48B5-A64A-7A3AB70F3995}">
      <dgm:prSet phldrT="[Text]"/>
      <dgm:spPr>
        <a:xfrm>
          <a:off x="1940688" y="2471"/>
          <a:ext cx="3246561" cy="1965349"/>
        </a:xfrm>
        <a:prstGeom prst="ellipse">
          <a:avLst/>
        </a:prstGeom>
        <a:solidFill>
          <a:srgbClr val="FFC000"/>
        </a:solidFill>
        <a:ln w="25400" cap="flat" cmpd="sng" algn="ctr">
          <a:solidFill>
            <a:sysClr val="window" lastClr="FFFFFF">
              <a:hueOff val="0"/>
              <a:satOff val="0"/>
              <a:lumOff val="0"/>
              <a:alphaOff val="0"/>
            </a:sysClr>
          </a:solidFill>
          <a:prstDash val="solid"/>
        </a:ln>
        <a:effectLst/>
      </dgm:spPr>
      <dgm:t>
        <a:bodyPr/>
        <a:lstStyle/>
        <a:p>
          <a:r>
            <a:rPr lang="fa-IR" b="1" dirty="0" smtClean="0">
              <a:solidFill>
                <a:sysClr val="windowText" lastClr="000000"/>
              </a:solidFill>
              <a:latin typeface="Brush Script MT" pitchFamily="66" charset="0"/>
              <a:ea typeface="+mn-ea"/>
              <a:cs typeface="2  Baran" pitchFamily="2" charset="-78"/>
            </a:rPr>
            <a:t>جنس</a:t>
          </a:r>
          <a:endParaRPr lang="en-US" dirty="0">
            <a:solidFill>
              <a:sysClr val="window" lastClr="FFFFFF"/>
            </a:solidFill>
            <a:latin typeface="Constantia"/>
            <a:ea typeface="+mn-ea"/>
            <a:cs typeface="+mn-cs"/>
          </a:endParaRPr>
        </a:p>
      </dgm:t>
    </dgm:pt>
    <dgm:pt modelId="{7FE8E4B9-8A23-4791-9B27-38B5710938CA}" type="parTrans" cxnId="{BB3A2638-7EC9-484D-B0D1-A9960D57775F}">
      <dgm:prSet/>
      <dgm:spPr>
        <a:xfrm rot="16081499">
          <a:off x="3275895" y="2258699"/>
          <a:ext cx="613394" cy="668218"/>
        </a:xfrm>
        <a:prstGeom prst="rightArrow">
          <a:avLst>
            <a:gd name="adj1" fmla="val 60000"/>
            <a:gd name="adj2" fmla="val 50000"/>
          </a:avLst>
        </a:prstGeom>
        <a:solidFill>
          <a:srgbClr val="00B0F0"/>
        </a:solidFill>
        <a:ln>
          <a:noFill/>
        </a:ln>
        <a:effectLst/>
      </dgm:spPr>
      <dgm:t>
        <a:bodyPr/>
        <a:lstStyle/>
        <a:p>
          <a:endParaRPr lang="en-US">
            <a:solidFill>
              <a:sysClr val="window" lastClr="FFFFFF"/>
            </a:solidFill>
            <a:latin typeface="Constantia"/>
            <a:ea typeface="+mn-ea"/>
            <a:cs typeface="+mn-cs"/>
          </a:endParaRPr>
        </a:p>
      </dgm:t>
    </dgm:pt>
    <dgm:pt modelId="{C7FA3F94-8752-495D-ACE8-A95DED8746E5}" type="sibTrans" cxnId="{BB3A2638-7EC9-484D-B0D1-A9960D57775F}">
      <dgm:prSet/>
      <dgm:spPr/>
      <dgm:t>
        <a:bodyPr/>
        <a:lstStyle/>
        <a:p>
          <a:endParaRPr lang="en-US"/>
        </a:p>
      </dgm:t>
    </dgm:pt>
    <dgm:pt modelId="{0110FF03-061F-4B78-B398-002AD6E743B8}">
      <dgm:prSet custT="1"/>
      <dgm:spPr>
        <a:xfrm>
          <a:off x="4623611" y="4128178"/>
          <a:ext cx="2644672" cy="1965349"/>
        </a:xfrm>
        <a:prstGeom prst="ellipse">
          <a:avLst/>
        </a:prstGeom>
        <a:solidFill>
          <a:srgbClr val="99FF33"/>
        </a:solidFill>
        <a:ln w="25400" cap="flat" cmpd="sng" algn="ctr">
          <a:solidFill>
            <a:sysClr val="window" lastClr="FFFFFF">
              <a:hueOff val="0"/>
              <a:satOff val="0"/>
              <a:lumOff val="0"/>
              <a:alphaOff val="0"/>
            </a:sysClr>
          </a:solidFill>
          <a:prstDash val="solid"/>
        </a:ln>
        <a:effectLst/>
      </dgm:spPr>
      <dgm:t>
        <a:bodyPr/>
        <a:lstStyle/>
        <a:p>
          <a:r>
            <a:rPr lang="fa-IR" sz="2000" b="1" dirty="0" smtClean="0">
              <a:solidFill>
                <a:sysClr val="windowText" lastClr="000000"/>
              </a:solidFill>
              <a:latin typeface="Brush Script MT" pitchFamily="66" charset="0"/>
              <a:ea typeface="+mn-ea"/>
              <a:cs typeface="B Titr" pitchFamily="2" charset="-78"/>
            </a:rPr>
            <a:t>سن</a:t>
          </a:r>
          <a:endParaRPr lang="ar-SA" sz="2000" b="1" dirty="0">
            <a:solidFill>
              <a:sysClr val="windowText" lastClr="000000"/>
            </a:solidFill>
            <a:latin typeface="Brush Script MT" pitchFamily="66" charset="0"/>
            <a:ea typeface="+mn-ea"/>
            <a:cs typeface="B Titr" pitchFamily="2" charset="-78"/>
          </a:endParaRPr>
        </a:p>
      </dgm:t>
    </dgm:pt>
    <dgm:pt modelId="{C6F0CAD1-B3EA-43C9-B51D-E51B0D8BA90A}" type="parTrans" cxnId="{701E46CB-F59B-42D2-B799-748ADF6349AD}">
      <dgm:prSet/>
      <dgm:spPr>
        <a:xfrm rot="1833715">
          <a:off x="4579194" y="4042887"/>
          <a:ext cx="247970" cy="668218"/>
        </a:xfrm>
        <a:prstGeom prst="rightArrow">
          <a:avLst>
            <a:gd name="adj1" fmla="val 60000"/>
            <a:gd name="adj2" fmla="val 50000"/>
          </a:avLst>
        </a:prstGeom>
        <a:solidFill>
          <a:srgbClr val="FF0000"/>
        </a:solidFill>
        <a:ln>
          <a:noFill/>
        </a:ln>
        <a:effectLst/>
      </dgm:spPr>
      <dgm:t>
        <a:bodyPr/>
        <a:lstStyle/>
        <a:p>
          <a:endParaRPr lang="en-US">
            <a:solidFill>
              <a:sysClr val="window" lastClr="FFFFFF"/>
            </a:solidFill>
            <a:latin typeface="Constantia"/>
            <a:ea typeface="+mn-ea"/>
            <a:cs typeface="+mn-cs"/>
          </a:endParaRPr>
        </a:p>
      </dgm:t>
    </dgm:pt>
    <dgm:pt modelId="{7CB89352-23FC-47BF-82F0-B02EB35B2B9F}" type="sibTrans" cxnId="{701E46CB-F59B-42D2-B799-748ADF6349AD}">
      <dgm:prSet/>
      <dgm:spPr/>
      <dgm:t>
        <a:bodyPr/>
        <a:lstStyle/>
        <a:p>
          <a:endParaRPr lang="en-US"/>
        </a:p>
      </dgm:t>
    </dgm:pt>
    <dgm:pt modelId="{F63B1057-B93F-40C0-AE31-A9BC7EDE500D}">
      <dgm:prSet/>
      <dgm:spPr>
        <a:xfrm>
          <a:off x="199315" y="4128178"/>
          <a:ext cx="1965349" cy="1965349"/>
        </a:xfrm>
        <a:prstGeom prst="ellipse">
          <a:avLst/>
        </a:prstGeom>
        <a:solidFill>
          <a:srgbClr val="92D050"/>
        </a:solidFill>
        <a:ln w="25400" cap="flat" cmpd="sng" algn="ctr">
          <a:solidFill>
            <a:sysClr val="window" lastClr="FFFFFF">
              <a:hueOff val="0"/>
              <a:satOff val="0"/>
              <a:lumOff val="0"/>
              <a:alphaOff val="0"/>
            </a:sysClr>
          </a:solidFill>
          <a:prstDash val="solid"/>
        </a:ln>
        <a:effectLst/>
      </dgm:spPr>
      <dgm:t>
        <a:bodyPr/>
        <a:lstStyle/>
        <a:p>
          <a:r>
            <a:rPr lang="fa-IR" b="1" dirty="0" smtClean="0">
              <a:solidFill>
                <a:sysClr val="windowText" lastClr="000000"/>
              </a:solidFill>
              <a:latin typeface="Constantia"/>
              <a:ea typeface="+mn-ea"/>
              <a:cs typeface="+mn-cs"/>
            </a:rPr>
            <a:t>قومیت یا نژاد</a:t>
          </a:r>
          <a:endParaRPr lang="en-US" b="1" dirty="0">
            <a:solidFill>
              <a:sysClr val="windowText" lastClr="000000"/>
            </a:solidFill>
            <a:latin typeface="Constantia"/>
            <a:ea typeface="+mn-ea"/>
            <a:cs typeface="+mn-cs"/>
          </a:endParaRPr>
        </a:p>
      </dgm:t>
    </dgm:pt>
    <dgm:pt modelId="{487826BC-BC44-410D-B826-8208AC9B3187}" type="parTrans" cxnId="{CDF6A3EA-3807-434C-9A2E-D679CEB6E16E}">
      <dgm:prSet/>
      <dgm:spPr>
        <a:xfrm rot="9084900">
          <a:off x="2199424" y="4103182"/>
          <a:ext cx="437470" cy="668218"/>
        </a:xfrm>
        <a:prstGeom prst="rightArrow">
          <a:avLst>
            <a:gd name="adj1" fmla="val 60000"/>
            <a:gd name="adj2" fmla="val 50000"/>
          </a:avLst>
        </a:prstGeom>
        <a:solidFill>
          <a:srgbClr val="0F6FC6">
            <a:tint val="60000"/>
            <a:hueOff val="0"/>
            <a:satOff val="0"/>
            <a:lumOff val="0"/>
            <a:alphaOff val="0"/>
          </a:srgbClr>
        </a:solidFill>
        <a:ln>
          <a:noFill/>
        </a:ln>
        <a:effectLst/>
      </dgm:spPr>
      <dgm:t>
        <a:bodyPr/>
        <a:lstStyle/>
        <a:p>
          <a:endParaRPr lang="en-US">
            <a:solidFill>
              <a:sysClr val="window" lastClr="FFFFFF"/>
            </a:solidFill>
            <a:latin typeface="Constantia"/>
            <a:ea typeface="+mn-ea"/>
            <a:cs typeface="+mn-cs"/>
          </a:endParaRPr>
        </a:p>
      </dgm:t>
    </dgm:pt>
    <dgm:pt modelId="{D50B5DB3-F9F8-47E2-8BCC-C1D7812049A4}" type="sibTrans" cxnId="{CDF6A3EA-3807-434C-9A2E-D679CEB6E16E}">
      <dgm:prSet/>
      <dgm:spPr/>
      <dgm:t>
        <a:bodyPr/>
        <a:lstStyle/>
        <a:p>
          <a:endParaRPr lang="en-US"/>
        </a:p>
      </dgm:t>
    </dgm:pt>
    <dgm:pt modelId="{A51E24D6-1502-4DDA-B093-6D4D54A52E1F}" type="pres">
      <dgm:prSet presAssocID="{654D7DBC-8B36-46EB-8FC5-BE55F28A2628}" presName="Name0" presStyleCnt="0">
        <dgm:presLayoutVars>
          <dgm:chMax val="1"/>
          <dgm:dir/>
          <dgm:animLvl val="ctr"/>
          <dgm:resizeHandles val="exact"/>
        </dgm:presLayoutVars>
      </dgm:prSet>
      <dgm:spPr/>
      <dgm:t>
        <a:bodyPr/>
        <a:lstStyle/>
        <a:p>
          <a:endParaRPr lang="en-US"/>
        </a:p>
      </dgm:t>
    </dgm:pt>
    <dgm:pt modelId="{F9CC929C-501B-4EE5-A298-6A69C2B9C64A}" type="pres">
      <dgm:prSet presAssocID="{BABE22B7-0E34-4689-879B-26E2F80997A0}" presName="centerShape" presStyleLbl="node0" presStyleIdx="0" presStyleCnt="1" custScaleX="139790" custScaleY="64785" custLinFactNeighborX="1740" custLinFactNeighborY="458"/>
      <dgm:spPr/>
      <dgm:t>
        <a:bodyPr/>
        <a:lstStyle/>
        <a:p>
          <a:endParaRPr lang="en-US"/>
        </a:p>
      </dgm:t>
    </dgm:pt>
    <dgm:pt modelId="{6D1B491F-E8F9-4985-BA79-4A459797B8A2}" type="pres">
      <dgm:prSet presAssocID="{7FE8E4B9-8A23-4791-9B27-38B5710938CA}" presName="parTrans" presStyleLbl="sibTrans2D1" presStyleIdx="0" presStyleCnt="3" custLinFactNeighborX="-5836" custLinFactNeighborY="4418"/>
      <dgm:spPr/>
      <dgm:t>
        <a:bodyPr/>
        <a:lstStyle/>
        <a:p>
          <a:endParaRPr lang="en-US"/>
        </a:p>
      </dgm:t>
    </dgm:pt>
    <dgm:pt modelId="{60917E20-B3C0-41ED-9335-95EE537FF215}" type="pres">
      <dgm:prSet presAssocID="{7FE8E4B9-8A23-4791-9B27-38B5710938CA}" presName="connectorText" presStyleLbl="sibTrans2D1" presStyleIdx="0" presStyleCnt="3"/>
      <dgm:spPr/>
      <dgm:t>
        <a:bodyPr/>
        <a:lstStyle/>
        <a:p>
          <a:endParaRPr lang="en-US"/>
        </a:p>
      </dgm:t>
    </dgm:pt>
    <dgm:pt modelId="{CF78424F-C331-4BEA-98AA-AEF0A53301A4}" type="pres">
      <dgm:prSet presAssocID="{56D0DE5A-FD1D-48B5-A64A-7A3AB70F3995}" presName="node" presStyleLbl="node1" presStyleIdx="0" presStyleCnt="3" custScaleX="165190">
        <dgm:presLayoutVars>
          <dgm:bulletEnabled val="1"/>
        </dgm:presLayoutVars>
      </dgm:prSet>
      <dgm:spPr/>
      <dgm:t>
        <a:bodyPr/>
        <a:lstStyle/>
        <a:p>
          <a:endParaRPr lang="en-US"/>
        </a:p>
      </dgm:t>
    </dgm:pt>
    <dgm:pt modelId="{9E582E63-A276-445B-8013-3EF90AAF6C1E}" type="pres">
      <dgm:prSet presAssocID="{C6F0CAD1-B3EA-43C9-B51D-E51B0D8BA90A}" presName="parTrans" presStyleLbl="sibTrans2D1" presStyleIdx="1" presStyleCnt="3"/>
      <dgm:spPr/>
      <dgm:t>
        <a:bodyPr/>
        <a:lstStyle/>
        <a:p>
          <a:endParaRPr lang="en-US"/>
        </a:p>
      </dgm:t>
    </dgm:pt>
    <dgm:pt modelId="{B759A40F-DE81-4748-9087-86DD8E238C11}" type="pres">
      <dgm:prSet presAssocID="{C6F0CAD1-B3EA-43C9-B51D-E51B0D8BA90A}" presName="connectorText" presStyleLbl="sibTrans2D1" presStyleIdx="1" presStyleCnt="3"/>
      <dgm:spPr/>
      <dgm:t>
        <a:bodyPr/>
        <a:lstStyle/>
        <a:p>
          <a:endParaRPr lang="en-US"/>
        </a:p>
      </dgm:t>
    </dgm:pt>
    <dgm:pt modelId="{C62D988E-178B-4EAD-BFE2-7020CB16387C}" type="pres">
      <dgm:prSet presAssocID="{0110FF03-061F-4B78-B398-002AD6E743B8}" presName="node" presStyleLbl="node1" presStyleIdx="1" presStyleCnt="3" custScaleX="134565">
        <dgm:presLayoutVars>
          <dgm:bulletEnabled val="1"/>
        </dgm:presLayoutVars>
      </dgm:prSet>
      <dgm:spPr/>
      <dgm:t>
        <a:bodyPr/>
        <a:lstStyle/>
        <a:p>
          <a:endParaRPr lang="en-US"/>
        </a:p>
      </dgm:t>
    </dgm:pt>
    <dgm:pt modelId="{C5ACE203-EAFB-4D92-B65D-B606F462E039}" type="pres">
      <dgm:prSet presAssocID="{487826BC-BC44-410D-B826-8208AC9B3187}" presName="parTrans" presStyleLbl="sibTrans2D1" presStyleIdx="2" presStyleCnt="3"/>
      <dgm:spPr/>
      <dgm:t>
        <a:bodyPr/>
        <a:lstStyle/>
        <a:p>
          <a:endParaRPr lang="en-US"/>
        </a:p>
      </dgm:t>
    </dgm:pt>
    <dgm:pt modelId="{0BF10623-D787-430D-87B4-C531DF9D7199}" type="pres">
      <dgm:prSet presAssocID="{487826BC-BC44-410D-B826-8208AC9B3187}" presName="connectorText" presStyleLbl="sibTrans2D1" presStyleIdx="2" presStyleCnt="3"/>
      <dgm:spPr/>
      <dgm:t>
        <a:bodyPr/>
        <a:lstStyle/>
        <a:p>
          <a:endParaRPr lang="en-US"/>
        </a:p>
      </dgm:t>
    </dgm:pt>
    <dgm:pt modelId="{4B0E507B-9CB7-4EDB-91F9-3895501AA38A}" type="pres">
      <dgm:prSet presAssocID="{F63B1057-B93F-40C0-AE31-A9BC7EDE500D}" presName="node" presStyleLbl="node1" presStyleIdx="2" presStyleCnt="3">
        <dgm:presLayoutVars>
          <dgm:bulletEnabled val="1"/>
        </dgm:presLayoutVars>
      </dgm:prSet>
      <dgm:spPr/>
      <dgm:t>
        <a:bodyPr/>
        <a:lstStyle/>
        <a:p>
          <a:endParaRPr lang="en-US"/>
        </a:p>
      </dgm:t>
    </dgm:pt>
  </dgm:ptLst>
  <dgm:cxnLst>
    <dgm:cxn modelId="{BB3A2638-7EC9-484D-B0D1-A9960D57775F}" srcId="{BABE22B7-0E34-4689-879B-26E2F80997A0}" destId="{56D0DE5A-FD1D-48B5-A64A-7A3AB70F3995}" srcOrd="0" destOrd="0" parTransId="{7FE8E4B9-8A23-4791-9B27-38B5710938CA}" sibTransId="{C7FA3F94-8752-495D-ACE8-A95DED8746E5}"/>
    <dgm:cxn modelId="{649A59F7-6007-4288-97DB-F4D3938AE9A7}" type="presOf" srcId="{7FE8E4B9-8A23-4791-9B27-38B5710938CA}" destId="{6D1B491F-E8F9-4985-BA79-4A459797B8A2}" srcOrd="0" destOrd="0" presId="urn:microsoft.com/office/officeart/2005/8/layout/radial5"/>
    <dgm:cxn modelId="{E7065E86-3EAE-46DC-AD6B-883B5FD1F700}" srcId="{654D7DBC-8B36-46EB-8FC5-BE55F28A2628}" destId="{BABE22B7-0E34-4689-879B-26E2F80997A0}" srcOrd="0" destOrd="0" parTransId="{6B6B6124-A7EA-4AF8-8D9C-B9D61B09F39D}" sibTransId="{DD409967-DD6E-4DFB-9BCD-E38C3B311599}"/>
    <dgm:cxn modelId="{701E46CB-F59B-42D2-B799-748ADF6349AD}" srcId="{BABE22B7-0E34-4689-879B-26E2F80997A0}" destId="{0110FF03-061F-4B78-B398-002AD6E743B8}" srcOrd="1" destOrd="0" parTransId="{C6F0CAD1-B3EA-43C9-B51D-E51B0D8BA90A}" sibTransId="{7CB89352-23FC-47BF-82F0-B02EB35B2B9F}"/>
    <dgm:cxn modelId="{EF22516C-B479-4528-B722-A0035E28CB4B}" type="presOf" srcId="{C6F0CAD1-B3EA-43C9-B51D-E51B0D8BA90A}" destId="{9E582E63-A276-445B-8013-3EF90AAF6C1E}" srcOrd="0" destOrd="0" presId="urn:microsoft.com/office/officeart/2005/8/layout/radial5"/>
    <dgm:cxn modelId="{FD124761-D0DC-4A1F-BD58-96FEA22D1501}" type="presOf" srcId="{654D7DBC-8B36-46EB-8FC5-BE55F28A2628}" destId="{A51E24D6-1502-4DDA-B093-6D4D54A52E1F}" srcOrd="0" destOrd="0" presId="urn:microsoft.com/office/officeart/2005/8/layout/radial5"/>
    <dgm:cxn modelId="{E54D3266-C361-45D7-BDA6-8B5D1C0C416E}" type="presOf" srcId="{0110FF03-061F-4B78-B398-002AD6E743B8}" destId="{C62D988E-178B-4EAD-BFE2-7020CB16387C}" srcOrd="0" destOrd="0" presId="urn:microsoft.com/office/officeart/2005/8/layout/radial5"/>
    <dgm:cxn modelId="{CDF6A3EA-3807-434C-9A2E-D679CEB6E16E}" srcId="{BABE22B7-0E34-4689-879B-26E2F80997A0}" destId="{F63B1057-B93F-40C0-AE31-A9BC7EDE500D}" srcOrd="2" destOrd="0" parTransId="{487826BC-BC44-410D-B826-8208AC9B3187}" sibTransId="{D50B5DB3-F9F8-47E2-8BCC-C1D7812049A4}"/>
    <dgm:cxn modelId="{91CFFF34-1634-4FE4-90C1-803AC44260EA}" type="presOf" srcId="{C6F0CAD1-B3EA-43C9-B51D-E51B0D8BA90A}" destId="{B759A40F-DE81-4748-9087-86DD8E238C11}" srcOrd="1" destOrd="0" presId="urn:microsoft.com/office/officeart/2005/8/layout/radial5"/>
    <dgm:cxn modelId="{9F23A823-DBF7-4954-8104-F0414D6452F4}" type="presOf" srcId="{56D0DE5A-FD1D-48B5-A64A-7A3AB70F3995}" destId="{CF78424F-C331-4BEA-98AA-AEF0A53301A4}" srcOrd="0" destOrd="0" presId="urn:microsoft.com/office/officeart/2005/8/layout/radial5"/>
    <dgm:cxn modelId="{CE0AD80B-2A61-4745-B1D9-454222D702FA}" type="presOf" srcId="{487826BC-BC44-410D-B826-8208AC9B3187}" destId="{0BF10623-D787-430D-87B4-C531DF9D7199}" srcOrd="1" destOrd="0" presId="urn:microsoft.com/office/officeart/2005/8/layout/radial5"/>
    <dgm:cxn modelId="{6DAE8153-5523-48F5-8FE8-1F36DB3AAA5D}" type="presOf" srcId="{487826BC-BC44-410D-B826-8208AC9B3187}" destId="{C5ACE203-EAFB-4D92-B65D-B606F462E039}" srcOrd="0" destOrd="0" presId="urn:microsoft.com/office/officeart/2005/8/layout/radial5"/>
    <dgm:cxn modelId="{ECD73C18-6880-4F0E-99E0-604A54F14CDD}" type="presOf" srcId="{BABE22B7-0E34-4689-879B-26E2F80997A0}" destId="{F9CC929C-501B-4EE5-A298-6A69C2B9C64A}" srcOrd="0" destOrd="0" presId="urn:microsoft.com/office/officeart/2005/8/layout/radial5"/>
    <dgm:cxn modelId="{B1722D90-49F2-441B-AB3D-D456DEFC0518}" type="presOf" srcId="{7FE8E4B9-8A23-4791-9B27-38B5710938CA}" destId="{60917E20-B3C0-41ED-9335-95EE537FF215}" srcOrd="1" destOrd="0" presId="urn:microsoft.com/office/officeart/2005/8/layout/radial5"/>
    <dgm:cxn modelId="{BEAFE6A1-EA0C-44E4-BE4D-E823DA60D67B}" type="presOf" srcId="{F63B1057-B93F-40C0-AE31-A9BC7EDE500D}" destId="{4B0E507B-9CB7-4EDB-91F9-3895501AA38A}" srcOrd="0" destOrd="0" presId="urn:microsoft.com/office/officeart/2005/8/layout/radial5"/>
    <dgm:cxn modelId="{64E3C70C-0D3C-4CB2-B37B-EE4BD3CF8B0D}" type="presParOf" srcId="{A51E24D6-1502-4DDA-B093-6D4D54A52E1F}" destId="{F9CC929C-501B-4EE5-A298-6A69C2B9C64A}" srcOrd="0" destOrd="0" presId="urn:microsoft.com/office/officeart/2005/8/layout/radial5"/>
    <dgm:cxn modelId="{72A251CE-F489-4BE5-B85D-0A6CC5291580}" type="presParOf" srcId="{A51E24D6-1502-4DDA-B093-6D4D54A52E1F}" destId="{6D1B491F-E8F9-4985-BA79-4A459797B8A2}" srcOrd="1" destOrd="0" presId="urn:microsoft.com/office/officeart/2005/8/layout/radial5"/>
    <dgm:cxn modelId="{A0A2BAAA-E0FE-4CDA-A429-94C7AF3A6C59}" type="presParOf" srcId="{6D1B491F-E8F9-4985-BA79-4A459797B8A2}" destId="{60917E20-B3C0-41ED-9335-95EE537FF215}" srcOrd="0" destOrd="0" presId="urn:microsoft.com/office/officeart/2005/8/layout/radial5"/>
    <dgm:cxn modelId="{3DEFFC8D-EE20-46CE-A480-542B8A8F6FF0}" type="presParOf" srcId="{A51E24D6-1502-4DDA-B093-6D4D54A52E1F}" destId="{CF78424F-C331-4BEA-98AA-AEF0A53301A4}" srcOrd="2" destOrd="0" presId="urn:microsoft.com/office/officeart/2005/8/layout/radial5"/>
    <dgm:cxn modelId="{442DF4D5-950A-4293-8152-C0957016F408}" type="presParOf" srcId="{A51E24D6-1502-4DDA-B093-6D4D54A52E1F}" destId="{9E582E63-A276-445B-8013-3EF90AAF6C1E}" srcOrd="3" destOrd="0" presId="urn:microsoft.com/office/officeart/2005/8/layout/radial5"/>
    <dgm:cxn modelId="{95035BD3-25DD-4EE6-8B5A-C5235380A07A}" type="presParOf" srcId="{9E582E63-A276-445B-8013-3EF90AAF6C1E}" destId="{B759A40F-DE81-4748-9087-86DD8E238C11}" srcOrd="0" destOrd="0" presId="urn:microsoft.com/office/officeart/2005/8/layout/radial5"/>
    <dgm:cxn modelId="{AFDD9DA8-EA5F-452A-88EF-9FE3DCE54A90}" type="presParOf" srcId="{A51E24D6-1502-4DDA-B093-6D4D54A52E1F}" destId="{C62D988E-178B-4EAD-BFE2-7020CB16387C}" srcOrd="4" destOrd="0" presId="urn:microsoft.com/office/officeart/2005/8/layout/radial5"/>
    <dgm:cxn modelId="{83D8B28D-443D-47BB-AE41-ABA4F0B9A9EA}" type="presParOf" srcId="{A51E24D6-1502-4DDA-B093-6D4D54A52E1F}" destId="{C5ACE203-EAFB-4D92-B65D-B606F462E039}" srcOrd="5" destOrd="0" presId="urn:microsoft.com/office/officeart/2005/8/layout/radial5"/>
    <dgm:cxn modelId="{F67BD3DF-0D79-40F3-ABD3-DA14ECE378E6}" type="presParOf" srcId="{C5ACE203-EAFB-4D92-B65D-B606F462E039}" destId="{0BF10623-D787-430D-87B4-C531DF9D7199}" srcOrd="0" destOrd="0" presId="urn:microsoft.com/office/officeart/2005/8/layout/radial5"/>
    <dgm:cxn modelId="{30249E43-171D-4F7A-A1F0-3AEC1039B435}" type="presParOf" srcId="{A51E24D6-1502-4DDA-B093-6D4D54A52E1F}" destId="{4B0E507B-9CB7-4EDB-91F9-3895501AA38A}" srcOrd="6" destOrd="0" presId="urn:microsoft.com/office/officeart/2005/8/layout/radial5"/>
  </dgm:cxnLst>
  <dgm:bg>
    <a:solidFill>
      <a:schemeClr val="tx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4D7DBC-8B36-46EB-8FC5-BE55F28A2628}"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BABE22B7-0E34-4689-879B-26E2F80997A0}">
      <dgm:prSet custT="1"/>
      <dgm:spPr>
        <a:xfrm>
          <a:off x="2553255" y="2549435"/>
          <a:ext cx="2240196" cy="1038208"/>
        </a:xfrm>
        <a:prstGeom prst="ellipse">
          <a:avLst/>
        </a:prstGeom>
        <a:solidFill>
          <a:srgbClr val="FFFF00"/>
        </a:solidFill>
        <a:ln w="25400" cap="flat" cmpd="sng" algn="ctr">
          <a:solidFill>
            <a:sysClr val="window" lastClr="FFFFFF">
              <a:hueOff val="0"/>
              <a:satOff val="0"/>
              <a:lumOff val="0"/>
              <a:alphaOff val="0"/>
            </a:sysClr>
          </a:solidFill>
          <a:prstDash val="solid"/>
        </a:ln>
        <a:effectLst/>
      </dgm:spPr>
      <dgm:t>
        <a:bodyPr/>
        <a:lstStyle/>
        <a:p>
          <a:r>
            <a:rPr lang="fa-IR" sz="1600" b="1" dirty="0" smtClean="0">
              <a:solidFill>
                <a:sysClr val="windowText" lastClr="000000"/>
              </a:solidFill>
              <a:latin typeface="Constantia"/>
              <a:ea typeface="+mn-ea"/>
              <a:cs typeface="B Titr" pitchFamily="2" charset="-78"/>
            </a:rPr>
            <a:t> در ایران بیماری مزمن بویژه بیماری قلبی وعروقی</a:t>
          </a:r>
          <a:endParaRPr lang="en-US" sz="1600" b="1" dirty="0">
            <a:solidFill>
              <a:sysClr val="windowText" lastClr="000000"/>
            </a:solidFill>
            <a:latin typeface="Constantia"/>
            <a:ea typeface="+mn-ea"/>
            <a:cs typeface="B Titr" pitchFamily="2" charset="-78"/>
          </a:endParaRPr>
        </a:p>
      </dgm:t>
    </dgm:pt>
    <dgm:pt modelId="{6B6B6124-A7EA-4AF8-8D9C-B9D61B09F39D}" type="parTrans" cxnId="{E7065E86-3EAE-46DC-AD6B-883B5FD1F700}">
      <dgm:prSet/>
      <dgm:spPr/>
      <dgm:t>
        <a:bodyPr/>
        <a:lstStyle/>
        <a:p>
          <a:endParaRPr lang="en-US"/>
        </a:p>
      </dgm:t>
    </dgm:pt>
    <dgm:pt modelId="{DD409967-DD6E-4DFB-9BCD-E38C3B311599}" type="sibTrans" cxnId="{E7065E86-3EAE-46DC-AD6B-883B5FD1F700}">
      <dgm:prSet/>
      <dgm:spPr/>
      <dgm:t>
        <a:bodyPr/>
        <a:lstStyle/>
        <a:p>
          <a:endParaRPr lang="en-US"/>
        </a:p>
      </dgm:t>
    </dgm:pt>
    <dgm:pt modelId="{56D0DE5A-FD1D-48B5-A64A-7A3AB70F3995}">
      <dgm:prSet phldrT="[Text]"/>
      <dgm:spPr>
        <a:xfrm>
          <a:off x="2285992" y="5"/>
          <a:ext cx="2647242" cy="1602544"/>
        </a:xfrm>
        <a:prstGeom prst="ellipse">
          <a:avLst/>
        </a:prstGeom>
        <a:solidFill>
          <a:srgbClr val="FFC000"/>
        </a:solidFill>
        <a:ln w="25400" cap="flat" cmpd="sng" algn="ctr">
          <a:solidFill>
            <a:sysClr val="window" lastClr="FFFFFF">
              <a:hueOff val="0"/>
              <a:satOff val="0"/>
              <a:lumOff val="0"/>
              <a:alphaOff val="0"/>
            </a:sysClr>
          </a:solidFill>
          <a:prstDash val="solid"/>
        </a:ln>
        <a:effectLst/>
      </dgm:spPr>
      <dgm:t>
        <a:bodyPr/>
        <a:lstStyle/>
        <a:p>
          <a:r>
            <a:rPr lang="fa-IR" b="1" dirty="0" smtClean="0">
              <a:solidFill>
                <a:sysClr val="windowText" lastClr="000000"/>
              </a:solidFill>
              <a:latin typeface="Brush Script MT" pitchFamily="66" charset="0"/>
              <a:ea typeface="+mn-ea"/>
              <a:cs typeface="B Titr" pitchFamily="2" charset="-78"/>
            </a:rPr>
            <a:t>39/3 درصد کل مرگ ها</a:t>
          </a:r>
          <a:endParaRPr lang="en-US" dirty="0">
            <a:solidFill>
              <a:sysClr val="window" lastClr="FFFFFF"/>
            </a:solidFill>
            <a:latin typeface="Constantia"/>
            <a:ea typeface="+mn-ea"/>
            <a:cs typeface="B Titr" pitchFamily="2" charset="-78"/>
          </a:endParaRPr>
        </a:p>
      </dgm:t>
    </dgm:pt>
    <dgm:pt modelId="{7FE8E4B9-8A23-4791-9B27-38B5710938CA}" type="parTrans" cxnId="{BB3A2638-7EC9-484D-B0D1-A9960D57775F}">
      <dgm:prSet/>
      <dgm:spPr>
        <a:xfrm rot="16103379">
          <a:off x="3365477" y="1841802"/>
          <a:ext cx="502132" cy="544864"/>
        </a:xfrm>
        <a:prstGeom prst="rightArrow">
          <a:avLst>
            <a:gd name="adj1" fmla="val 60000"/>
            <a:gd name="adj2" fmla="val 50000"/>
          </a:avLst>
        </a:prstGeom>
        <a:solidFill>
          <a:srgbClr val="00B0F0"/>
        </a:solidFill>
        <a:ln>
          <a:noFill/>
        </a:ln>
        <a:effectLst/>
      </dgm:spPr>
      <dgm:t>
        <a:bodyPr/>
        <a:lstStyle/>
        <a:p>
          <a:endParaRPr lang="en-US">
            <a:solidFill>
              <a:sysClr val="window" lastClr="FFFFFF"/>
            </a:solidFill>
            <a:latin typeface="Constantia"/>
            <a:ea typeface="+mn-ea"/>
            <a:cs typeface="B Titr" pitchFamily="2" charset="-78"/>
          </a:endParaRPr>
        </a:p>
      </dgm:t>
    </dgm:pt>
    <dgm:pt modelId="{C7FA3F94-8752-495D-ACE8-A95DED8746E5}" type="sibTrans" cxnId="{BB3A2638-7EC9-484D-B0D1-A9960D57775F}">
      <dgm:prSet/>
      <dgm:spPr/>
      <dgm:t>
        <a:bodyPr/>
        <a:lstStyle/>
        <a:p>
          <a:endParaRPr lang="en-US"/>
        </a:p>
      </dgm:t>
    </dgm:pt>
    <dgm:pt modelId="{0110FF03-061F-4B78-B398-002AD6E743B8}">
      <dgm:prSet custT="1"/>
      <dgm:spPr>
        <a:xfrm>
          <a:off x="4759438" y="2246727"/>
          <a:ext cx="2156463" cy="1602544"/>
        </a:xfrm>
        <a:prstGeom prst="ellipse">
          <a:avLst/>
        </a:prstGeom>
        <a:solidFill>
          <a:srgbClr val="99FF33"/>
        </a:solidFill>
        <a:ln w="25400" cap="flat" cmpd="sng" algn="ctr">
          <a:solidFill>
            <a:sysClr val="window" lastClr="FFFFFF">
              <a:hueOff val="0"/>
              <a:satOff val="0"/>
              <a:lumOff val="0"/>
              <a:alphaOff val="0"/>
            </a:sysClr>
          </a:solidFill>
          <a:prstDash val="solid"/>
        </a:ln>
        <a:effectLst/>
      </dgm:spPr>
      <dgm:t>
        <a:bodyPr/>
        <a:lstStyle/>
        <a:p>
          <a:r>
            <a:rPr lang="fa-IR" sz="2000" b="1" dirty="0" smtClean="0">
              <a:solidFill>
                <a:sysClr val="windowText" lastClr="000000"/>
              </a:solidFill>
              <a:latin typeface="Brush Script MT" pitchFamily="66" charset="0"/>
              <a:ea typeface="+mn-ea"/>
              <a:cs typeface="B Titr" pitchFamily="2" charset="-78"/>
            </a:rPr>
            <a:t>19/5</a:t>
          </a:r>
        </a:p>
        <a:p>
          <a:r>
            <a:rPr lang="fa-IR" sz="2000" b="1" dirty="0" smtClean="0">
              <a:solidFill>
                <a:sysClr val="windowText" lastClr="000000"/>
              </a:solidFill>
              <a:latin typeface="Brush Script MT" pitchFamily="66" charset="0"/>
              <a:ea typeface="+mn-ea"/>
              <a:cs typeface="B Titr" pitchFamily="2" charset="-78"/>
            </a:rPr>
            <a:t> درصد سکته قلبی</a:t>
          </a:r>
          <a:endParaRPr lang="ar-SA" sz="2000" b="1" dirty="0">
            <a:solidFill>
              <a:sysClr val="windowText" lastClr="000000"/>
            </a:solidFill>
            <a:latin typeface="Brush Script MT" pitchFamily="66" charset="0"/>
            <a:ea typeface="+mn-ea"/>
            <a:cs typeface="B Titr" pitchFamily="2" charset="-78"/>
          </a:endParaRPr>
        </a:p>
      </dgm:t>
    </dgm:pt>
    <dgm:pt modelId="{C6F0CAD1-B3EA-43C9-B51D-E51B0D8BA90A}" type="parTrans" cxnId="{701E46CB-F59B-42D2-B799-748ADF6349AD}">
      <dgm:prSet/>
      <dgm:spPr>
        <a:xfrm rot="10767376">
          <a:off x="4767949" y="2785634"/>
          <a:ext cx="17856" cy="544864"/>
        </a:xfrm>
        <a:prstGeom prst="rightArrow">
          <a:avLst>
            <a:gd name="adj1" fmla="val 60000"/>
            <a:gd name="adj2" fmla="val 50000"/>
          </a:avLst>
        </a:prstGeom>
        <a:solidFill>
          <a:srgbClr val="FF0000"/>
        </a:solidFill>
        <a:ln>
          <a:noFill/>
        </a:ln>
        <a:effectLst/>
      </dgm:spPr>
      <dgm:t>
        <a:bodyPr/>
        <a:lstStyle/>
        <a:p>
          <a:endParaRPr lang="en-US">
            <a:solidFill>
              <a:sysClr val="window" lastClr="FFFFFF"/>
            </a:solidFill>
            <a:latin typeface="Constantia"/>
            <a:ea typeface="+mn-ea"/>
            <a:cs typeface="B Titr" pitchFamily="2" charset="-78"/>
          </a:endParaRPr>
        </a:p>
      </dgm:t>
    </dgm:pt>
    <dgm:pt modelId="{7CB89352-23FC-47BF-82F0-B02EB35B2B9F}" type="sibTrans" cxnId="{701E46CB-F59B-42D2-B799-748ADF6349AD}">
      <dgm:prSet/>
      <dgm:spPr/>
      <dgm:t>
        <a:bodyPr/>
        <a:lstStyle/>
        <a:p>
          <a:endParaRPr lang="en-US"/>
        </a:p>
      </dgm:t>
    </dgm:pt>
    <dgm:pt modelId="{F63B1057-B93F-40C0-AE31-A9BC7EDE500D}">
      <dgm:prSet/>
      <dgm:spPr>
        <a:xfrm>
          <a:off x="2794048" y="4489078"/>
          <a:ext cx="1602544" cy="1602544"/>
        </a:xfrm>
        <a:prstGeom prst="ellipse">
          <a:avLst/>
        </a:prstGeom>
        <a:solidFill>
          <a:srgbClr val="92D050"/>
        </a:solidFill>
        <a:ln w="25400" cap="flat" cmpd="sng" algn="ctr">
          <a:solidFill>
            <a:sysClr val="window" lastClr="FFFFFF">
              <a:hueOff val="0"/>
              <a:satOff val="0"/>
              <a:lumOff val="0"/>
              <a:alphaOff val="0"/>
            </a:sysClr>
          </a:solidFill>
          <a:prstDash val="solid"/>
        </a:ln>
        <a:effectLst/>
      </dgm:spPr>
      <dgm:t>
        <a:bodyPr/>
        <a:lstStyle/>
        <a:p>
          <a:pPr rtl="1"/>
          <a:r>
            <a:rPr lang="fa-IR" b="1" dirty="0" smtClean="0">
              <a:solidFill>
                <a:sysClr val="windowText" lastClr="000000"/>
              </a:solidFill>
              <a:latin typeface="Constantia"/>
              <a:ea typeface="+mn-ea"/>
              <a:cs typeface="B Titr" pitchFamily="2" charset="-78"/>
            </a:rPr>
            <a:t>سکته مغزی 9/3</a:t>
          </a:r>
          <a:endParaRPr lang="en-US" b="1" dirty="0">
            <a:solidFill>
              <a:sysClr val="windowText" lastClr="000000"/>
            </a:solidFill>
            <a:latin typeface="Constantia"/>
            <a:ea typeface="+mn-ea"/>
            <a:cs typeface="B Titr" pitchFamily="2" charset="-78"/>
          </a:endParaRPr>
        </a:p>
      </dgm:t>
    </dgm:pt>
    <dgm:pt modelId="{487826BC-BC44-410D-B826-8208AC9B3187}" type="parTrans" cxnId="{CDF6A3EA-3807-434C-9A2E-D679CEB6E16E}">
      <dgm:prSet/>
      <dgm:spPr>
        <a:xfrm rot="5520690">
          <a:off x="3400583" y="3752611"/>
          <a:ext cx="478353" cy="544864"/>
        </a:xfrm>
        <a:prstGeom prst="rightArrow">
          <a:avLst>
            <a:gd name="adj1" fmla="val 60000"/>
            <a:gd name="adj2" fmla="val 50000"/>
          </a:avLst>
        </a:prstGeom>
        <a:solidFill>
          <a:srgbClr val="0F6FC6">
            <a:tint val="60000"/>
            <a:hueOff val="0"/>
            <a:satOff val="0"/>
            <a:lumOff val="0"/>
            <a:alphaOff val="0"/>
          </a:srgbClr>
        </a:solidFill>
        <a:ln>
          <a:noFill/>
        </a:ln>
        <a:effectLst/>
      </dgm:spPr>
      <dgm:t>
        <a:bodyPr/>
        <a:lstStyle/>
        <a:p>
          <a:endParaRPr lang="en-US">
            <a:solidFill>
              <a:sysClr val="window" lastClr="FFFFFF"/>
            </a:solidFill>
            <a:latin typeface="Constantia"/>
            <a:ea typeface="+mn-ea"/>
            <a:cs typeface="B Titr" pitchFamily="2" charset="-78"/>
          </a:endParaRPr>
        </a:p>
      </dgm:t>
    </dgm:pt>
    <dgm:pt modelId="{D50B5DB3-F9F8-47E2-8BCC-C1D7812049A4}" type="sibTrans" cxnId="{CDF6A3EA-3807-434C-9A2E-D679CEB6E16E}">
      <dgm:prSet/>
      <dgm:spPr/>
      <dgm:t>
        <a:bodyPr/>
        <a:lstStyle/>
        <a:p>
          <a:endParaRPr lang="en-US"/>
        </a:p>
      </dgm:t>
    </dgm:pt>
    <dgm:pt modelId="{4E2F8674-3BCC-4695-8ABA-B3C88AAEF0AD}">
      <dgm:prSet/>
      <dgm:spPr>
        <a:xfrm>
          <a:off x="551697" y="2246727"/>
          <a:ext cx="1602544" cy="1602544"/>
        </a:xfrm>
        <a:prstGeom prst="ellipse">
          <a:avLst/>
        </a:prstGeom>
        <a:solidFill>
          <a:srgbClr val="CCCC00"/>
        </a:solidFill>
        <a:ln w="25400" cap="flat" cmpd="sng" algn="ctr">
          <a:solidFill>
            <a:sysClr val="window" lastClr="FFFFFF">
              <a:hueOff val="0"/>
              <a:satOff val="0"/>
              <a:lumOff val="0"/>
              <a:alphaOff val="0"/>
            </a:sysClr>
          </a:solidFill>
          <a:prstDash val="solid"/>
        </a:ln>
        <a:effectLst/>
      </dgm:spPr>
      <dgm:t>
        <a:bodyPr/>
        <a:lstStyle/>
        <a:p>
          <a:pPr rtl="1"/>
          <a:r>
            <a:rPr lang="fa-IR" dirty="0" smtClean="0">
              <a:solidFill>
                <a:sysClr val="window" lastClr="FFFFFF"/>
              </a:solidFill>
              <a:latin typeface="Constantia"/>
              <a:ea typeface="+mn-ea"/>
              <a:cs typeface="B Titr" pitchFamily="2" charset="-78"/>
            </a:rPr>
            <a:t>فشارخون بالا3/1</a:t>
          </a:r>
          <a:endParaRPr lang="en-US" dirty="0">
            <a:solidFill>
              <a:sysClr val="window" lastClr="FFFFFF"/>
            </a:solidFill>
            <a:latin typeface="Constantia"/>
            <a:ea typeface="+mn-ea"/>
            <a:cs typeface="B Titr" pitchFamily="2" charset="-78"/>
          </a:endParaRPr>
        </a:p>
      </dgm:t>
    </dgm:pt>
    <dgm:pt modelId="{8881C45B-CA34-4017-B8A8-D27A52BA716B}" type="parTrans" cxnId="{36BB66C9-AE16-4A4A-A531-7746F8E38ECC}">
      <dgm:prSet/>
      <dgm:spPr>
        <a:xfrm rot="10830430">
          <a:off x="2254018" y="2784480"/>
          <a:ext cx="211610" cy="544864"/>
        </a:xfrm>
        <a:prstGeom prst="rightArrow">
          <a:avLst>
            <a:gd name="adj1" fmla="val 60000"/>
            <a:gd name="adj2" fmla="val 50000"/>
          </a:avLst>
        </a:prstGeom>
        <a:solidFill>
          <a:srgbClr val="0F6FC6">
            <a:tint val="60000"/>
            <a:hueOff val="0"/>
            <a:satOff val="0"/>
            <a:lumOff val="0"/>
            <a:alphaOff val="0"/>
          </a:srgbClr>
        </a:solidFill>
        <a:ln>
          <a:noFill/>
        </a:ln>
        <a:effectLst/>
      </dgm:spPr>
      <dgm:t>
        <a:bodyPr/>
        <a:lstStyle/>
        <a:p>
          <a:endParaRPr lang="en-US">
            <a:solidFill>
              <a:sysClr val="window" lastClr="FFFFFF"/>
            </a:solidFill>
            <a:latin typeface="Constantia"/>
            <a:ea typeface="+mn-ea"/>
            <a:cs typeface="B Titr" pitchFamily="2" charset="-78"/>
          </a:endParaRPr>
        </a:p>
      </dgm:t>
    </dgm:pt>
    <dgm:pt modelId="{BDDDC903-65D4-461D-ACC0-8794AAB500E6}" type="sibTrans" cxnId="{36BB66C9-AE16-4A4A-A531-7746F8E38ECC}">
      <dgm:prSet/>
      <dgm:spPr/>
      <dgm:t>
        <a:bodyPr/>
        <a:lstStyle/>
        <a:p>
          <a:endParaRPr lang="en-US"/>
        </a:p>
      </dgm:t>
    </dgm:pt>
    <dgm:pt modelId="{A51E24D6-1502-4DDA-B093-6D4D54A52E1F}" type="pres">
      <dgm:prSet presAssocID="{654D7DBC-8B36-46EB-8FC5-BE55F28A2628}" presName="Name0" presStyleCnt="0">
        <dgm:presLayoutVars>
          <dgm:chMax val="1"/>
          <dgm:dir/>
          <dgm:animLvl val="ctr"/>
          <dgm:resizeHandles val="exact"/>
        </dgm:presLayoutVars>
      </dgm:prSet>
      <dgm:spPr/>
      <dgm:t>
        <a:bodyPr/>
        <a:lstStyle/>
        <a:p>
          <a:endParaRPr lang="en-US"/>
        </a:p>
      </dgm:t>
    </dgm:pt>
    <dgm:pt modelId="{F9CC929C-501B-4EE5-A298-6A69C2B9C64A}" type="pres">
      <dgm:prSet presAssocID="{BABE22B7-0E34-4689-879B-26E2F80997A0}" presName="centerShape" presStyleLbl="node0" presStyleIdx="0" presStyleCnt="1" custScaleX="139790" custScaleY="64785" custLinFactNeighborX="1740" custLinFactNeighborY="458"/>
      <dgm:spPr/>
      <dgm:t>
        <a:bodyPr/>
        <a:lstStyle/>
        <a:p>
          <a:endParaRPr lang="en-US"/>
        </a:p>
      </dgm:t>
    </dgm:pt>
    <dgm:pt modelId="{6D1B491F-E8F9-4985-BA79-4A459797B8A2}" type="pres">
      <dgm:prSet presAssocID="{7FE8E4B9-8A23-4791-9B27-38B5710938CA}" presName="parTrans" presStyleLbl="sibTrans2D1" presStyleIdx="0" presStyleCnt="4" custLinFactNeighborX="-5836" custLinFactNeighborY="4418"/>
      <dgm:spPr/>
      <dgm:t>
        <a:bodyPr/>
        <a:lstStyle/>
        <a:p>
          <a:endParaRPr lang="en-US"/>
        </a:p>
      </dgm:t>
    </dgm:pt>
    <dgm:pt modelId="{60917E20-B3C0-41ED-9335-95EE537FF215}" type="pres">
      <dgm:prSet presAssocID="{7FE8E4B9-8A23-4791-9B27-38B5710938CA}" presName="connectorText" presStyleLbl="sibTrans2D1" presStyleIdx="0" presStyleCnt="4"/>
      <dgm:spPr/>
      <dgm:t>
        <a:bodyPr/>
        <a:lstStyle/>
        <a:p>
          <a:endParaRPr lang="en-US"/>
        </a:p>
      </dgm:t>
    </dgm:pt>
    <dgm:pt modelId="{CF78424F-C331-4BEA-98AA-AEF0A53301A4}" type="pres">
      <dgm:prSet presAssocID="{56D0DE5A-FD1D-48B5-A64A-7A3AB70F3995}" presName="node" presStyleLbl="node1" presStyleIdx="0" presStyleCnt="4" custScaleX="165190" custRadScaleRad="100197" custRadScaleInc="810">
        <dgm:presLayoutVars>
          <dgm:bulletEnabled val="1"/>
        </dgm:presLayoutVars>
      </dgm:prSet>
      <dgm:spPr/>
      <dgm:t>
        <a:bodyPr/>
        <a:lstStyle/>
        <a:p>
          <a:endParaRPr lang="en-US"/>
        </a:p>
      </dgm:t>
    </dgm:pt>
    <dgm:pt modelId="{9E582E63-A276-445B-8013-3EF90AAF6C1E}" type="pres">
      <dgm:prSet presAssocID="{C6F0CAD1-B3EA-43C9-B51D-E51B0D8BA90A}" presName="parTrans" presStyleLbl="sibTrans2D1" presStyleIdx="1" presStyleCnt="4"/>
      <dgm:spPr/>
      <dgm:t>
        <a:bodyPr/>
        <a:lstStyle/>
        <a:p>
          <a:endParaRPr lang="en-US"/>
        </a:p>
      </dgm:t>
    </dgm:pt>
    <dgm:pt modelId="{B759A40F-DE81-4748-9087-86DD8E238C11}" type="pres">
      <dgm:prSet presAssocID="{C6F0CAD1-B3EA-43C9-B51D-E51B0D8BA90A}" presName="connectorText" presStyleLbl="sibTrans2D1" presStyleIdx="1" presStyleCnt="4"/>
      <dgm:spPr/>
      <dgm:t>
        <a:bodyPr/>
        <a:lstStyle/>
        <a:p>
          <a:endParaRPr lang="en-US"/>
        </a:p>
      </dgm:t>
    </dgm:pt>
    <dgm:pt modelId="{C62D988E-178B-4EAD-BFE2-7020CB16387C}" type="pres">
      <dgm:prSet presAssocID="{0110FF03-061F-4B78-B398-002AD6E743B8}" presName="node" presStyleLbl="node1" presStyleIdx="1" presStyleCnt="4" custScaleX="134565">
        <dgm:presLayoutVars>
          <dgm:bulletEnabled val="1"/>
        </dgm:presLayoutVars>
      </dgm:prSet>
      <dgm:spPr/>
      <dgm:t>
        <a:bodyPr/>
        <a:lstStyle/>
        <a:p>
          <a:endParaRPr lang="en-US"/>
        </a:p>
      </dgm:t>
    </dgm:pt>
    <dgm:pt modelId="{C5ACE203-EAFB-4D92-B65D-B606F462E039}" type="pres">
      <dgm:prSet presAssocID="{487826BC-BC44-410D-B826-8208AC9B3187}" presName="parTrans" presStyleLbl="sibTrans2D1" presStyleIdx="2" presStyleCnt="4"/>
      <dgm:spPr/>
      <dgm:t>
        <a:bodyPr/>
        <a:lstStyle/>
        <a:p>
          <a:endParaRPr lang="en-US"/>
        </a:p>
      </dgm:t>
    </dgm:pt>
    <dgm:pt modelId="{0BF10623-D787-430D-87B4-C531DF9D7199}" type="pres">
      <dgm:prSet presAssocID="{487826BC-BC44-410D-B826-8208AC9B3187}" presName="connectorText" presStyleLbl="sibTrans2D1" presStyleIdx="2" presStyleCnt="4"/>
      <dgm:spPr/>
      <dgm:t>
        <a:bodyPr/>
        <a:lstStyle/>
        <a:p>
          <a:endParaRPr lang="en-US"/>
        </a:p>
      </dgm:t>
    </dgm:pt>
    <dgm:pt modelId="{4B0E507B-9CB7-4EDB-91F9-3895501AA38A}" type="pres">
      <dgm:prSet presAssocID="{F63B1057-B93F-40C0-AE31-A9BC7EDE500D}" presName="node" presStyleLbl="node1" presStyleIdx="2" presStyleCnt="4">
        <dgm:presLayoutVars>
          <dgm:bulletEnabled val="1"/>
        </dgm:presLayoutVars>
      </dgm:prSet>
      <dgm:spPr/>
      <dgm:t>
        <a:bodyPr/>
        <a:lstStyle/>
        <a:p>
          <a:endParaRPr lang="en-US"/>
        </a:p>
      </dgm:t>
    </dgm:pt>
    <dgm:pt modelId="{FB9BDD6A-B6D4-40B5-85AC-BD37F267C206}" type="pres">
      <dgm:prSet presAssocID="{8881C45B-CA34-4017-B8A8-D27A52BA716B}" presName="parTrans" presStyleLbl="sibTrans2D1" presStyleIdx="3" presStyleCnt="4"/>
      <dgm:spPr/>
      <dgm:t>
        <a:bodyPr/>
        <a:lstStyle/>
        <a:p>
          <a:endParaRPr lang="en-US"/>
        </a:p>
      </dgm:t>
    </dgm:pt>
    <dgm:pt modelId="{8FEDF79B-E30C-4936-B0AC-8F7E6E448751}" type="pres">
      <dgm:prSet presAssocID="{8881C45B-CA34-4017-B8A8-D27A52BA716B}" presName="connectorText" presStyleLbl="sibTrans2D1" presStyleIdx="3" presStyleCnt="4"/>
      <dgm:spPr/>
      <dgm:t>
        <a:bodyPr/>
        <a:lstStyle/>
        <a:p>
          <a:endParaRPr lang="en-US"/>
        </a:p>
      </dgm:t>
    </dgm:pt>
    <dgm:pt modelId="{34320B3C-E677-488B-B406-FE98F1C5AFD4}" type="pres">
      <dgm:prSet presAssocID="{4E2F8674-3BCC-4695-8ABA-B3C88AAEF0AD}" presName="node" presStyleLbl="node1" presStyleIdx="3" presStyleCnt="4">
        <dgm:presLayoutVars>
          <dgm:bulletEnabled val="1"/>
        </dgm:presLayoutVars>
      </dgm:prSet>
      <dgm:spPr/>
      <dgm:t>
        <a:bodyPr/>
        <a:lstStyle/>
        <a:p>
          <a:endParaRPr lang="en-US"/>
        </a:p>
      </dgm:t>
    </dgm:pt>
  </dgm:ptLst>
  <dgm:cxnLst>
    <dgm:cxn modelId="{CDEB27B0-6501-4AC6-BD2B-E8803912589A}" type="presOf" srcId="{0110FF03-061F-4B78-B398-002AD6E743B8}" destId="{C62D988E-178B-4EAD-BFE2-7020CB16387C}" srcOrd="0" destOrd="0" presId="urn:microsoft.com/office/officeart/2005/8/layout/radial5"/>
    <dgm:cxn modelId="{6F2C5BFA-586E-4BBF-905B-049DD7964185}" type="presOf" srcId="{C6F0CAD1-B3EA-43C9-B51D-E51B0D8BA90A}" destId="{9E582E63-A276-445B-8013-3EF90AAF6C1E}" srcOrd="0" destOrd="0" presId="urn:microsoft.com/office/officeart/2005/8/layout/radial5"/>
    <dgm:cxn modelId="{042018A8-5091-4BA0-8AF6-03280B1984BF}" type="presOf" srcId="{C6F0CAD1-B3EA-43C9-B51D-E51B0D8BA90A}" destId="{B759A40F-DE81-4748-9087-86DD8E238C11}" srcOrd="1" destOrd="0" presId="urn:microsoft.com/office/officeart/2005/8/layout/radial5"/>
    <dgm:cxn modelId="{BB3A2638-7EC9-484D-B0D1-A9960D57775F}" srcId="{BABE22B7-0E34-4689-879B-26E2F80997A0}" destId="{56D0DE5A-FD1D-48B5-A64A-7A3AB70F3995}" srcOrd="0" destOrd="0" parTransId="{7FE8E4B9-8A23-4791-9B27-38B5710938CA}" sibTransId="{C7FA3F94-8752-495D-ACE8-A95DED8746E5}"/>
    <dgm:cxn modelId="{B94F866C-811C-4205-9C95-3F2C277BAE9B}" type="presOf" srcId="{654D7DBC-8B36-46EB-8FC5-BE55F28A2628}" destId="{A51E24D6-1502-4DDA-B093-6D4D54A52E1F}" srcOrd="0" destOrd="0" presId="urn:microsoft.com/office/officeart/2005/8/layout/radial5"/>
    <dgm:cxn modelId="{A50794DD-78CA-48F0-93FE-B486784A6730}" type="presOf" srcId="{8881C45B-CA34-4017-B8A8-D27A52BA716B}" destId="{FB9BDD6A-B6D4-40B5-85AC-BD37F267C206}" srcOrd="0" destOrd="0" presId="urn:microsoft.com/office/officeart/2005/8/layout/radial5"/>
    <dgm:cxn modelId="{36BB66C9-AE16-4A4A-A531-7746F8E38ECC}" srcId="{BABE22B7-0E34-4689-879B-26E2F80997A0}" destId="{4E2F8674-3BCC-4695-8ABA-B3C88AAEF0AD}" srcOrd="3" destOrd="0" parTransId="{8881C45B-CA34-4017-B8A8-D27A52BA716B}" sibTransId="{BDDDC903-65D4-461D-ACC0-8794AAB500E6}"/>
    <dgm:cxn modelId="{E7065E86-3EAE-46DC-AD6B-883B5FD1F700}" srcId="{654D7DBC-8B36-46EB-8FC5-BE55F28A2628}" destId="{BABE22B7-0E34-4689-879B-26E2F80997A0}" srcOrd="0" destOrd="0" parTransId="{6B6B6124-A7EA-4AF8-8D9C-B9D61B09F39D}" sibTransId="{DD409967-DD6E-4DFB-9BCD-E38C3B311599}"/>
    <dgm:cxn modelId="{701E46CB-F59B-42D2-B799-748ADF6349AD}" srcId="{BABE22B7-0E34-4689-879B-26E2F80997A0}" destId="{0110FF03-061F-4B78-B398-002AD6E743B8}" srcOrd="1" destOrd="0" parTransId="{C6F0CAD1-B3EA-43C9-B51D-E51B0D8BA90A}" sibTransId="{7CB89352-23FC-47BF-82F0-B02EB35B2B9F}"/>
    <dgm:cxn modelId="{00F39826-4DD0-4E98-B205-208C9E5264D4}" type="presOf" srcId="{7FE8E4B9-8A23-4791-9B27-38B5710938CA}" destId="{60917E20-B3C0-41ED-9335-95EE537FF215}" srcOrd="1" destOrd="0" presId="urn:microsoft.com/office/officeart/2005/8/layout/radial5"/>
    <dgm:cxn modelId="{4D567769-4097-4B2D-BEC0-D8BE4BBC2816}" type="presOf" srcId="{487826BC-BC44-410D-B826-8208AC9B3187}" destId="{C5ACE203-EAFB-4D92-B65D-B606F462E039}" srcOrd="0" destOrd="0" presId="urn:microsoft.com/office/officeart/2005/8/layout/radial5"/>
    <dgm:cxn modelId="{CDF6A3EA-3807-434C-9A2E-D679CEB6E16E}" srcId="{BABE22B7-0E34-4689-879B-26E2F80997A0}" destId="{F63B1057-B93F-40C0-AE31-A9BC7EDE500D}" srcOrd="2" destOrd="0" parTransId="{487826BC-BC44-410D-B826-8208AC9B3187}" sibTransId="{D50B5DB3-F9F8-47E2-8BCC-C1D7812049A4}"/>
    <dgm:cxn modelId="{2E9C971F-4AF4-403A-895F-B5E8B6A42F53}" type="presOf" srcId="{4E2F8674-3BCC-4695-8ABA-B3C88AAEF0AD}" destId="{34320B3C-E677-488B-B406-FE98F1C5AFD4}" srcOrd="0" destOrd="0" presId="urn:microsoft.com/office/officeart/2005/8/layout/radial5"/>
    <dgm:cxn modelId="{6B4AD13C-0D12-4349-808F-DEC0C5DE927F}" type="presOf" srcId="{8881C45B-CA34-4017-B8A8-D27A52BA716B}" destId="{8FEDF79B-E30C-4936-B0AC-8F7E6E448751}" srcOrd="1" destOrd="0" presId="urn:microsoft.com/office/officeart/2005/8/layout/radial5"/>
    <dgm:cxn modelId="{6E4725E2-A3A4-48F5-9A44-DC344DA2D517}" type="presOf" srcId="{487826BC-BC44-410D-B826-8208AC9B3187}" destId="{0BF10623-D787-430D-87B4-C531DF9D7199}" srcOrd="1" destOrd="0" presId="urn:microsoft.com/office/officeart/2005/8/layout/radial5"/>
    <dgm:cxn modelId="{2260E8FC-1610-4699-9C5F-90F0C15D0FFE}" type="presOf" srcId="{F63B1057-B93F-40C0-AE31-A9BC7EDE500D}" destId="{4B0E507B-9CB7-4EDB-91F9-3895501AA38A}" srcOrd="0" destOrd="0" presId="urn:microsoft.com/office/officeart/2005/8/layout/radial5"/>
    <dgm:cxn modelId="{C60B4E06-F792-418B-B195-6594EB565505}" type="presOf" srcId="{7FE8E4B9-8A23-4791-9B27-38B5710938CA}" destId="{6D1B491F-E8F9-4985-BA79-4A459797B8A2}" srcOrd="0" destOrd="0" presId="urn:microsoft.com/office/officeart/2005/8/layout/radial5"/>
    <dgm:cxn modelId="{C6D8E1A9-E6B0-4B39-85B0-0CDEAD1893A1}" type="presOf" srcId="{56D0DE5A-FD1D-48B5-A64A-7A3AB70F3995}" destId="{CF78424F-C331-4BEA-98AA-AEF0A53301A4}" srcOrd="0" destOrd="0" presId="urn:microsoft.com/office/officeart/2005/8/layout/radial5"/>
    <dgm:cxn modelId="{4B6EBD0C-E890-46BF-BED6-6BE24DDC82E7}" type="presOf" srcId="{BABE22B7-0E34-4689-879B-26E2F80997A0}" destId="{F9CC929C-501B-4EE5-A298-6A69C2B9C64A}" srcOrd="0" destOrd="0" presId="urn:microsoft.com/office/officeart/2005/8/layout/radial5"/>
    <dgm:cxn modelId="{B3223C22-4175-4E94-B40D-E9E4DECF740E}" type="presParOf" srcId="{A51E24D6-1502-4DDA-B093-6D4D54A52E1F}" destId="{F9CC929C-501B-4EE5-A298-6A69C2B9C64A}" srcOrd="0" destOrd="0" presId="urn:microsoft.com/office/officeart/2005/8/layout/radial5"/>
    <dgm:cxn modelId="{B5FF61CE-FAF4-4129-9854-453506F5CE5E}" type="presParOf" srcId="{A51E24D6-1502-4DDA-B093-6D4D54A52E1F}" destId="{6D1B491F-E8F9-4985-BA79-4A459797B8A2}" srcOrd="1" destOrd="0" presId="urn:microsoft.com/office/officeart/2005/8/layout/radial5"/>
    <dgm:cxn modelId="{FD46B3B2-ED88-4C6A-93B0-0DE385D99C9B}" type="presParOf" srcId="{6D1B491F-E8F9-4985-BA79-4A459797B8A2}" destId="{60917E20-B3C0-41ED-9335-95EE537FF215}" srcOrd="0" destOrd="0" presId="urn:microsoft.com/office/officeart/2005/8/layout/radial5"/>
    <dgm:cxn modelId="{64708063-963E-48DF-93E2-D97E1FB59C1E}" type="presParOf" srcId="{A51E24D6-1502-4DDA-B093-6D4D54A52E1F}" destId="{CF78424F-C331-4BEA-98AA-AEF0A53301A4}" srcOrd="2" destOrd="0" presId="urn:microsoft.com/office/officeart/2005/8/layout/radial5"/>
    <dgm:cxn modelId="{E5A030B1-930B-4A3A-9515-F0971B40B381}" type="presParOf" srcId="{A51E24D6-1502-4DDA-B093-6D4D54A52E1F}" destId="{9E582E63-A276-445B-8013-3EF90AAF6C1E}" srcOrd="3" destOrd="0" presId="urn:microsoft.com/office/officeart/2005/8/layout/radial5"/>
    <dgm:cxn modelId="{2A7B2818-7540-454D-87A2-EECD3D8C065B}" type="presParOf" srcId="{9E582E63-A276-445B-8013-3EF90AAF6C1E}" destId="{B759A40F-DE81-4748-9087-86DD8E238C11}" srcOrd="0" destOrd="0" presId="urn:microsoft.com/office/officeart/2005/8/layout/radial5"/>
    <dgm:cxn modelId="{62F6B561-5460-4792-A635-61FCD8375A79}" type="presParOf" srcId="{A51E24D6-1502-4DDA-B093-6D4D54A52E1F}" destId="{C62D988E-178B-4EAD-BFE2-7020CB16387C}" srcOrd="4" destOrd="0" presId="urn:microsoft.com/office/officeart/2005/8/layout/radial5"/>
    <dgm:cxn modelId="{BFA35B06-D0E4-42F4-872E-EB4879227DD1}" type="presParOf" srcId="{A51E24D6-1502-4DDA-B093-6D4D54A52E1F}" destId="{C5ACE203-EAFB-4D92-B65D-B606F462E039}" srcOrd="5" destOrd="0" presId="urn:microsoft.com/office/officeart/2005/8/layout/radial5"/>
    <dgm:cxn modelId="{DBBB08A8-2DEB-41B6-B761-B5C94D488857}" type="presParOf" srcId="{C5ACE203-EAFB-4D92-B65D-B606F462E039}" destId="{0BF10623-D787-430D-87B4-C531DF9D7199}" srcOrd="0" destOrd="0" presId="urn:microsoft.com/office/officeart/2005/8/layout/radial5"/>
    <dgm:cxn modelId="{C6C74BE1-0455-4473-99AD-D232323DBD27}" type="presParOf" srcId="{A51E24D6-1502-4DDA-B093-6D4D54A52E1F}" destId="{4B0E507B-9CB7-4EDB-91F9-3895501AA38A}" srcOrd="6" destOrd="0" presId="urn:microsoft.com/office/officeart/2005/8/layout/radial5"/>
    <dgm:cxn modelId="{F4182870-7286-4AC3-8282-2860D80097D0}" type="presParOf" srcId="{A51E24D6-1502-4DDA-B093-6D4D54A52E1F}" destId="{FB9BDD6A-B6D4-40B5-85AC-BD37F267C206}" srcOrd="7" destOrd="0" presId="urn:microsoft.com/office/officeart/2005/8/layout/radial5"/>
    <dgm:cxn modelId="{AFE6CE70-3756-4810-8ADC-B9D0BB9C475E}" type="presParOf" srcId="{FB9BDD6A-B6D4-40B5-85AC-BD37F267C206}" destId="{8FEDF79B-E30C-4936-B0AC-8F7E6E448751}" srcOrd="0" destOrd="0" presId="urn:microsoft.com/office/officeart/2005/8/layout/radial5"/>
    <dgm:cxn modelId="{77A4F681-7671-428C-8AAD-219688C99890}" type="presParOf" srcId="{A51E24D6-1502-4DDA-B093-6D4D54A52E1F}" destId="{34320B3C-E677-488B-B406-FE98F1C5AFD4}" srcOrd="8" destOrd="0" presId="urn:microsoft.com/office/officeart/2005/8/layout/radial5"/>
  </dgm:cxnLst>
  <dgm:bg>
    <a:solidFill>
      <a:schemeClr val="tx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4D7DBC-8B36-46EB-8FC5-BE55F28A2628}"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BABE22B7-0E34-4689-879B-26E2F80997A0}">
      <dgm:prSet custT="1"/>
      <dgm:spPr>
        <a:xfrm>
          <a:off x="2602254" y="2667253"/>
          <a:ext cx="1941758" cy="899898"/>
        </a:xfrm>
        <a:prstGeom prst="ellipse">
          <a:avLst/>
        </a:prstGeom>
        <a:solidFill>
          <a:srgbClr val="FFFF00"/>
        </a:solidFill>
        <a:ln w="25400" cap="flat" cmpd="sng" algn="ctr">
          <a:solidFill>
            <a:sysClr val="window" lastClr="FFFFFF">
              <a:hueOff val="0"/>
              <a:satOff val="0"/>
              <a:lumOff val="0"/>
              <a:alphaOff val="0"/>
            </a:sysClr>
          </a:solidFill>
          <a:prstDash val="solid"/>
        </a:ln>
        <a:effectLst/>
      </dgm:spPr>
      <dgm:t>
        <a:bodyPr/>
        <a:lstStyle/>
        <a:p>
          <a:r>
            <a:rPr lang="fa-IR" sz="1600" b="1" i="1" u="sng" dirty="0" smtClean="0">
              <a:solidFill>
                <a:srgbClr val="FF0000"/>
              </a:solidFill>
              <a:latin typeface="Constantia"/>
              <a:ea typeface="+mn-ea"/>
              <a:cs typeface="+mn-cs"/>
            </a:rPr>
            <a:t>افراد در معرض عوامل خطر غيرقابل اصلاح</a:t>
          </a:r>
          <a:endParaRPr lang="en-US" sz="1600" b="1" dirty="0">
            <a:solidFill>
              <a:sysClr val="windowText" lastClr="000000"/>
            </a:solidFill>
            <a:latin typeface="Constantia"/>
            <a:ea typeface="+mn-ea"/>
            <a:cs typeface="B Titr" pitchFamily="2" charset="-78"/>
          </a:endParaRPr>
        </a:p>
      </dgm:t>
    </dgm:pt>
    <dgm:pt modelId="{6B6B6124-A7EA-4AF8-8D9C-B9D61B09F39D}" type="parTrans" cxnId="{E7065E86-3EAE-46DC-AD6B-883B5FD1F700}">
      <dgm:prSet/>
      <dgm:spPr/>
      <dgm:t>
        <a:bodyPr/>
        <a:lstStyle/>
        <a:p>
          <a:endParaRPr lang="en-US"/>
        </a:p>
      </dgm:t>
    </dgm:pt>
    <dgm:pt modelId="{DD409967-DD6E-4DFB-9BCD-E38C3B311599}" type="sibTrans" cxnId="{E7065E86-3EAE-46DC-AD6B-883B5FD1F700}">
      <dgm:prSet/>
      <dgm:spPr/>
      <dgm:t>
        <a:bodyPr/>
        <a:lstStyle/>
        <a:p>
          <a:endParaRPr lang="en-US"/>
        </a:p>
      </dgm:t>
    </dgm:pt>
    <dgm:pt modelId="{A241EB97-6046-41DA-8AB9-5A5E4174C1AB}">
      <dgm:prSet/>
      <dgm:spPr/>
      <dgm:t>
        <a:bodyPr/>
        <a:lstStyle/>
        <a:p>
          <a:endParaRPr lang="en-US" dirty="0"/>
        </a:p>
      </dgm:t>
    </dgm:pt>
    <dgm:pt modelId="{B25E18DD-03CF-4101-B076-15FB56F54E28}" type="parTrans" cxnId="{15A99953-4979-4426-A71D-190B4A5B672C}">
      <dgm:prSet/>
      <dgm:spPr/>
      <dgm:t>
        <a:bodyPr/>
        <a:lstStyle/>
        <a:p>
          <a:endParaRPr lang="en-US"/>
        </a:p>
      </dgm:t>
    </dgm:pt>
    <dgm:pt modelId="{6A5B3A4C-297D-4733-A70E-9FEED5D7F0A0}" type="sibTrans" cxnId="{15A99953-4979-4426-A71D-190B4A5B672C}">
      <dgm:prSet/>
      <dgm:spPr/>
      <dgm:t>
        <a:bodyPr/>
        <a:lstStyle/>
        <a:p>
          <a:endParaRPr lang="en-US"/>
        </a:p>
      </dgm:t>
    </dgm:pt>
    <dgm:pt modelId="{CB74F732-333F-4621-8B53-F6AB59B2AE75}">
      <dgm:prSet/>
      <dgm:spPr/>
      <dgm:t>
        <a:bodyPr/>
        <a:lstStyle/>
        <a:p>
          <a:endParaRPr lang="en-US" dirty="0"/>
        </a:p>
      </dgm:t>
    </dgm:pt>
    <dgm:pt modelId="{F59DBFA6-7960-45BD-884F-38956FEED2A9}" type="parTrans" cxnId="{6725FC72-BBC5-4F17-B27E-82AF49B59E02}">
      <dgm:prSet/>
      <dgm:spPr/>
      <dgm:t>
        <a:bodyPr/>
        <a:lstStyle/>
        <a:p>
          <a:endParaRPr lang="en-US"/>
        </a:p>
      </dgm:t>
    </dgm:pt>
    <dgm:pt modelId="{18C9C0F0-7A6F-4143-B8FD-0DCAA3E9C9B0}" type="sibTrans" cxnId="{6725FC72-BBC5-4F17-B27E-82AF49B59E02}">
      <dgm:prSet/>
      <dgm:spPr/>
      <dgm:t>
        <a:bodyPr/>
        <a:lstStyle/>
        <a:p>
          <a:endParaRPr lang="en-US"/>
        </a:p>
      </dgm:t>
    </dgm:pt>
    <dgm:pt modelId="{A4A2F5EC-6475-4412-A2DD-730DF51FA6C6}">
      <dgm:prSet/>
      <dgm:spPr/>
      <dgm:t>
        <a:bodyPr/>
        <a:lstStyle/>
        <a:p>
          <a:endParaRPr lang="en-US" dirty="0"/>
        </a:p>
      </dgm:t>
    </dgm:pt>
    <dgm:pt modelId="{A39B921B-7BC0-406F-911A-AFBD9C47410F}" type="parTrans" cxnId="{C4541C59-1857-4EE4-B243-ACD752989901}">
      <dgm:prSet/>
      <dgm:spPr/>
      <dgm:t>
        <a:bodyPr/>
        <a:lstStyle/>
        <a:p>
          <a:endParaRPr lang="en-US"/>
        </a:p>
      </dgm:t>
    </dgm:pt>
    <dgm:pt modelId="{A45804B9-A777-44E3-AC1E-7082BD6390F0}" type="sibTrans" cxnId="{C4541C59-1857-4EE4-B243-ACD752989901}">
      <dgm:prSet/>
      <dgm:spPr/>
      <dgm:t>
        <a:bodyPr/>
        <a:lstStyle/>
        <a:p>
          <a:endParaRPr lang="en-US"/>
        </a:p>
      </dgm:t>
    </dgm:pt>
    <dgm:pt modelId="{9D338F2C-55FD-45D0-B98C-626C3233801C}">
      <dgm:prSet/>
      <dgm:spPr/>
      <dgm:t>
        <a:bodyPr/>
        <a:lstStyle/>
        <a:p>
          <a:endParaRPr lang="en-US" dirty="0"/>
        </a:p>
      </dgm:t>
    </dgm:pt>
    <dgm:pt modelId="{0F3D7B3C-D5E9-42FD-98A4-7505ECADED2D}" type="parTrans" cxnId="{59121A67-2C90-4BA1-83DF-8E92CAB90D14}">
      <dgm:prSet/>
      <dgm:spPr/>
      <dgm:t>
        <a:bodyPr/>
        <a:lstStyle/>
        <a:p>
          <a:endParaRPr lang="en-US"/>
        </a:p>
      </dgm:t>
    </dgm:pt>
    <dgm:pt modelId="{4FB41956-FBAD-4DEB-8B3D-43039DA2A2D4}" type="sibTrans" cxnId="{59121A67-2C90-4BA1-83DF-8E92CAB90D14}">
      <dgm:prSet/>
      <dgm:spPr/>
      <dgm:t>
        <a:bodyPr/>
        <a:lstStyle/>
        <a:p>
          <a:endParaRPr lang="en-US"/>
        </a:p>
      </dgm:t>
    </dgm:pt>
    <dgm:pt modelId="{6722FB9A-F8B6-4CA4-805E-8C8F31EAEF3F}">
      <dgm:prSet custT="1"/>
      <dgm:spPr>
        <a:xfrm rot="1678107">
          <a:off x="4548733" y="3147868"/>
          <a:ext cx="2316195" cy="1736317"/>
        </a:xfrm>
        <a:prstGeom prst="ellipse">
          <a:avLst/>
        </a:prstGeom>
        <a:solidFill>
          <a:srgbClr val="00CC00"/>
        </a:solidFill>
        <a:ln w="25400" cap="flat" cmpd="sng" algn="ctr">
          <a:solidFill>
            <a:sysClr val="window" lastClr="FFFFFF">
              <a:hueOff val="0"/>
              <a:satOff val="0"/>
              <a:lumOff val="0"/>
              <a:alphaOff val="0"/>
            </a:sysClr>
          </a:solidFill>
          <a:prstDash val="solid"/>
        </a:ln>
        <a:effectLst/>
      </dgm:spPr>
      <dgm:t>
        <a:bodyPr/>
        <a:lstStyle/>
        <a:p>
          <a:pPr rtl="1"/>
          <a:r>
            <a:rPr lang="fa-IR" sz="1400" dirty="0" smtClean="0">
              <a:solidFill>
                <a:sysClr val="window" lastClr="FFFFFF"/>
              </a:solidFill>
              <a:latin typeface="Constantia"/>
              <a:ea typeface="+mn-ea"/>
              <a:cs typeface="B Titr" pitchFamily="2" charset="-78"/>
            </a:rPr>
            <a:t>افرادي كه حداقل يكي از اعضاي درجه يك خانواده آن ها مبتلا به بيماري</a:t>
          </a:r>
        </a:p>
        <a:p>
          <a:r>
            <a:rPr lang="fa-IR" sz="1400" dirty="0" smtClean="0">
              <a:solidFill>
                <a:sysClr val="window" lastClr="FFFFFF"/>
              </a:solidFill>
              <a:latin typeface="Constantia"/>
              <a:ea typeface="+mn-ea"/>
              <a:cs typeface="B Titr" pitchFamily="2" charset="-78"/>
            </a:rPr>
            <a:t>ديابت نوع 2</a:t>
          </a:r>
          <a:endParaRPr lang="en-US" sz="1400" b="1" dirty="0">
            <a:solidFill>
              <a:sysClr val="windowText" lastClr="000000"/>
            </a:solidFill>
            <a:latin typeface="Constantia"/>
            <a:ea typeface="+mn-ea"/>
            <a:cs typeface="B Titr" pitchFamily="2" charset="-78"/>
          </a:endParaRPr>
        </a:p>
      </dgm:t>
    </dgm:pt>
    <dgm:pt modelId="{F7BA704A-7660-4B1F-841A-B50457B3DA6C}" type="parTrans" cxnId="{713DC065-818F-447A-929B-DA8C5DC66161}">
      <dgm:prSet/>
      <dgm:spPr>
        <a:xfrm rot="1370601">
          <a:off x="4430351" y="3289655"/>
          <a:ext cx="233288" cy="472278"/>
        </a:xfrm>
        <a:prstGeom prst="rightArrow">
          <a:avLst>
            <a:gd name="adj1" fmla="val 60000"/>
            <a:gd name="adj2" fmla="val 50000"/>
          </a:avLst>
        </a:prstGeom>
        <a:solidFill>
          <a:srgbClr val="FFC000"/>
        </a:solidFill>
        <a:ln>
          <a:noFill/>
        </a:ln>
        <a:effectLst/>
      </dgm:spPr>
      <dgm:t>
        <a:bodyPr/>
        <a:lstStyle/>
        <a:p>
          <a:endParaRPr lang="en-US">
            <a:solidFill>
              <a:sysClr val="window" lastClr="FFFFFF"/>
            </a:solidFill>
            <a:latin typeface="Constantia"/>
            <a:ea typeface="+mn-ea"/>
            <a:cs typeface="+mn-cs"/>
          </a:endParaRPr>
        </a:p>
      </dgm:t>
    </dgm:pt>
    <dgm:pt modelId="{DB4566D6-6A2B-4AEC-9674-8884285DFBD5}" type="sibTrans" cxnId="{713DC065-818F-447A-929B-DA8C5DC66161}">
      <dgm:prSet/>
      <dgm:spPr/>
      <dgm:t>
        <a:bodyPr/>
        <a:lstStyle/>
        <a:p>
          <a:endParaRPr lang="en-US"/>
        </a:p>
      </dgm:t>
    </dgm:pt>
    <dgm:pt modelId="{0110FF03-061F-4B78-B398-002AD6E743B8}">
      <dgm:prSet custT="1"/>
      <dgm:spPr>
        <a:xfrm>
          <a:off x="4301348" y="1091059"/>
          <a:ext cx="2336475" cy="1736317"/>
        </a:xfrm>
        <a:prstGeom prst="ellipse">
          <a:avLst/>
        </a:prstGeom>
        <a:solidFill>
          <a:srgbClr val="99FF33"/>
        </a:solidFill>
        <a:ln w="25400" cap="flat" cmpd="sng" algn="ctr">
          <a:solidFill>
            <a:sysClr val="window" lastClr="FFFFFF">
              <a:hueOff val="0"/>
              <a:satOff val="0"/>
              <a:lumOff val="0"/>
              <a:alphaOff val="0"/>
            </a:sysClr>
          </a:solidFill>
          <a:prstDash val="solid"/>
        </a:ln>
        <a:effectLst/>
      </dgm:spPr>
      <dgm:t>
        <a:bodyPr/>
        <a:lstStyle/>
        <a:p>
          <a:r>
            <a:rPr lang="fa-IR" sz="2000" dirty="0" smtClean="0">
              <a:solidFill>
                <a:sysClr val="window" lastClr="FFFFFF"/>
              </a:solidFill>
              <a:latin typeface="Constantia"/>
              <a:ea typeface="+mn-ea"/>
              <a:cs typeface="B Titr" pitchFamily="2" charset="-78"/>
            </a:rPr>
            <a:t>افرادي كه حداقل يكي از اعضاي درجه يك خانواده</a:t>
          </a:r>
          <a:endParaRPr lang="ar-SA" sz="2000" b="1" dirty="0">
            <a:solidFill>
              <a:sysClr val="windowText" lastClr="000000"/>
            </a:solidFill>
            <a:latin typeface="Brush Script MT" pitchFamily="66" charset="0"/>
            <a:ea typeface="+mn-ea"/>
            <a:cs typeface="B Titr" pitchFamily="2" charset="-78"/>
          </a:endParaRPr>
        </a:p>
      </dgm:t>
    </dgm:pt>
    <dgm:pt modelId="{C6F0CAD1-B3EA-43C9-B51D-E51B0D8BA90A}" type="parTrans" cxnId="{701E46CB-F59B-42D2-B799-748ADF6349AD}">
      <dgm:prSet/>
      <dgm:spPr>
        <a:xfrm rot="19715491">
          <a:off x="4231101" y="2402168"/>
          <a:ext cx="252655" cy="472278"/>
        </a:xfrm>
        <a:prstGeom prst="rightArrow">
          <a:avLst>
            <a:gd name="adj1" fmla="val 60000"/>
            <a:gd name="adj2" fmla="val 50000"/>
          </a:avLst>
        </a:prstGeom>
        <a:solidFill>
          <a:srgbClr val="FF0000"/>
        </a:solidFill>
        <a:ln>
          <a:noFill/>
        </a:ln>
        <a:effectLst/>
      </dgm:spPr>
      <dgm:t>
        <a:bodyPr/>
        <a:lstStyle/>
        <a:p>
          <a:endParaRPr lang="en-US">
            <a:solidFill>
              <a:sysClr val="window" lastClr="FFFFFF"/>
            </a:solidFill>
            <a:latin typeface="Constantia"/>
            <a:ea typeface="+mn-ea"/>
            <a:cs typeface="+mn-cs"/>
          </a:endParaRPr>
        </a:p>
      </dgm:t>
    </dgm:pt>
    <dgm:pt modelId="{7CB89352-23FC-47BF-82F0-B02EB35B2B9F}" type="sibTrans" cxnId="{701E46CB-F59B-42D2-B799-748ADF6349AD}">
      <dgm:prSet/>
      <dgm:spPr/>
      <dgm:t>
        <a:bodyPr/>
        <a:lstStyle/>
        <a:p>
          <a:endParaRPr lang="en-US"/>
        </a:p>
      </dgm:t>
    </dgm:pt>
    <dgm:pt modelId="{DFC7708B-E914-4F74-93CF-0D779A27CD8D}">
      <dgm:prSet/>
      <dgm:spPr>
        <a:xfrm>
          <a:off x="2703325" y="4359682"/>
          <a:ext cx="1736317" cy="1736317"/>
        </a:xfrm>
        <a:prstGeom prst="ellipse">
          <a:avLst/>
        </a:prstGeom>
        <a:solidFill>
          <a:srgbClr val="92D050"/>
        </a:solidFill>
        <a:ln w="25400" cap="flat" cmpd="sng" algn="ctr">
          <a:solidFill>
            <a:sysClr val="window" lastClr="FFFFFF">
              <a:hueOff val="0"/>
              <a:satOff val="0"/>
              <a:lumOff val="0"/>
              <a:alphaOff val="0"/>
            </a:sysClr>
          </a:solidFill>
          <a:prstDash val="solid"/>
        </a:ln>
        <a:effectLst/>
      </dgm:spPr>
      <dgm:t>
        <a:bodyPr/>
        <a:lstStyle/>
        <a:p>
          <a:r>
            <a:rPr lang="fa-IR" dirty="0" smtClean="0">
              <a:solidFill>
                <a:sysClr val="window" lastClr="FFFFFF"/>
              </a:solidFill>
              <a:latin typeface="Constantia"/>
              <a:ea typeface="+mn-ea"/>
              <a:cs typeface="B Titr" pitchFamily="2" charset="-78"/>
            </a:rPr>
            <a:t>افرادي كه حداقل يكي از اعضاي درجه يك خانواده آن ها اختلالات چربي خون</a:t>
          </a:r>
          <a:endParaRPr lang="en-US" b="1" dirty="0">
            <a:solidFill>
              <a:sysClr val="windowText" lastClr="000000"/>
            </a:solidFill>
            <a:latin typeface="Constantia"/>
            <a:ea typeface="+mn-ea"/>
            <a:cs typeface="+mn-cs"/>
          </a:endParaRPr>
        </a:p>
      </dgm:t>
    </dgm:pt>
    <dgm:pt modelId="{FD7E7282-70BE-4FD3-8AA5-B9229C5C6E94}" type="parTrans" cxnId="{90F8B07D-B7A9-4FE9-A89D-12F2B1C55E7F}">
      <dgm:prSet/>
      <dgm:spPr>
        <a:xfrm rot="5402687">
          <a:off x="3362461" y="3715390"/>
          <a:ext cx="420041" cy="472278"/>
        </a:xfrm>
        <a:prstGeom prst="rightArrow">
          <a:avLst>
            <a:gd name="adj1" fmla="val 60000"/>
            <a:gd name="adj2" fmla="val 50000"/>
          </a:avLst>
        </a:prstGeom>
        <a:solidFill>
          <a:srgbClr val="FFC000"/>
        </a:solidFill>
        <a:ln>
          <a:noFill/>
        </a:ln>
        <a:effectLst/>
      </dgm:spPr>
      <dgm:t>
        <a:bodyPr/>
        <a:lstStyle/>
        <a:p>
          <a:endParaRPr lang="en-US">
            <a:solidFill>
              <a:sysClr val="window" lastClr="FFFFFF"/>
            </a:solidFill>
            <a:latin typeface="Constantia"/>
            <a:ea typeface="+mn-ea"/>
            <a:cs typeface="+mn-cs"/>
          </a:endParaRPr>
        </a:p>
      </dgm:t>
    </dgm:pt>
    <dgm:pt modelId="{7A6E261A-2408-476C-B481-88A8627EDDFA}" type="sibTrans" cxnId="{90F8B07D-B7A9-4FE9-A89D-12F2B1C55E7F}">
      <dgm:prSet/>
      <dgm:spPr/>
      <dgm:t>
        <a:bodyPr/>
        <a:lstStyle/>
        <a:p>
          <a:endParaRPr lang="en-US"/>
        </a:p>
      </dgm:t>
    </dgm:pt>
    <dgm:pt modelId="{93364D77-8659-4427-8B52-C8F40A61B14F}">
      <dgm:prSet/>
      <dgm:spPr>
        <a:xfrm>
          <a:off x="829776" y="1091059"/>
          <a:ext cx="1736317" cy="1736317"/>
        </a:xfrm>
        <a:prstGeom prst="ellipse">
          <a:avLst/>
        </a:prstGeom>
        <a:solidFill>
          <a:srgbClr val="92D050"/>
        </a:solidFill>
        <a:ln w="25400" cap="flat" cmpd="sng" algn="ctr">
          <a:solidFill>
            <a:sysClr val="window" lastClr="FFFFFF">
              <a:hueOff val="0"/>
              <a:satOff val="0"/>
              <a:lumOff val="0"/>
              <a:alphaOff val="0"/>
            </a:sysClr>
          </a:solidFill>
          <a:prstDash val="solid"/>
        </a:ln>
        <a:effectLst/>
      </dgm:spPr>
      <dgm:t>
        <a:bodyPr/>
        <a:lstStyle/>
        <a:p>
          <a:r>
            <a:rPr lang="fa-IR" dirty="0" smtClean="0">
              <a:solidFill>
                <a:sysClr val="window" lastClr="FFFFFF"/>
              </a:solidFill>
              <a:latin typeface="Constantia"/>
              <a:ea typeface="+mn-ea"/>
              <a:cs typeface="B Titr" pitchFamily="2" charset="-78"/>
            </a:rPr>
            <a:t>سالمندان 60 سال و بالاتر</a:t>
          </a:r>
        </a:p>
      </dgm:t>
    </dgm:pt>
    <dgm:pt modelId="{C135A525-07A6-491B-820E-F236BF0A56C9}" type="parTrans" cxnId="{2B61F886-7F66-4BB8-84E7-78260CBAD710}">
      <dgm:prSet/>
      <dgm:spPr>
        <a:xfrm rot="12701785">
          <a:off x="2549317" y="2355336"/>
          <a:ext cx="344944" cy="472278"/>
        </a:xfrm>
        <a:prstGeom prst="rightArrow">
          <a:avLst>
            <a:gd name="adj1" fmla="val 60000"/>
            <a:gd name="adj2" fmla="val 50000"/>
          </a:avLst>
        </a:prstGeom>
        <a:solidFill>
          <a:srgbClr val="0F6FC6">
            <a:tint val="60000"/>
            <a:hueOff val="0"/>
            <a:satOff val="0"/>
            <a:lumOff val="0"/>
            <a:alphaOff val="0"/>
          </a:srgbClr>
        </a:solidFill>
        <a:ln>
          <a:noFill/>
        </a:ln>
        <a:effectLst/>
      </dgm:spPr>
      <dgm:t>
        <a:bodyPr/>
        <a:lstStyle/>
        <a:p>
          <a:endParaRPr lang="en-US">
            <a:solidFill>
              <a:sysClr val="window" lastClr="FFFFFF"/>
            </a:solidFill>
            <a:latin typeface="Constantia"/>
            <a:ea typeface="+mn-ea"/>
            <a:cs typeface="+mn-cs"/>
          </a:endParaRPr>
        </a:p>
      </dgm:t>
    </dgm:pt>
    <dgm:pt modelId="{91F896E1-404A-4D95-8262-003EB124CC8F}" type="sibTrans" cxnId="{2B61F886-7F66-4BB8-84E7-78260CBAD710}">
      <dgm:prSet/>
      <dgm:spPr/>
      <dgm:t>
        <a:bodyPr/>
        <a:lstStyle/>
        <a:p>
          <a:endParaRPr lang="en-US"/>
        </a:p>
      </dgm:t>
    </dgm:pt>
    <dgm:pt modelId="{B76E0ABC-FFAD-405C-9F5C-16B22A80DB9D}">
      <dgm:prSet/>
      <dgm:spPr>
        <a:xfrm>
          <a:off x="829776" y="3268623"/>
          <a:ext cx="1736317" cy="1736317"/>
        </a:xfrm>
        <a:prstGeom prst="ellipse">
          <a:avLst/>
        </a:prstGeom>
        <a:solidFill>
          <a:srgbClr val="A5C249">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lang="fa-IR" dirty="0" smtClean="0">
              <a:solidFill>
                <a:sysClr val="window" lastClr="FFFFFF"/>
              </a:solidFill>
              <a:latin typeface="Constantia"/>
              <a:ea typeface="+mn-ea"/>
              <a:cs typeface="B Titr" pitchFamily="2" charset="-78"/>
            </a:rPr>
            <a:t>زنان </a:t>
          </a:r>
          <a:r>
            <a:rPr lang="fa-IR" dirty="0" smtClean="0">
              <a:solidFill>
                <a:sysClr val="window" lastClr="FFFFFF"/>
              </a:solidFill>
              <a:latin typeface="Constantia"/>
              <a:ea typeface="+mn-ea"/>
              <a:cs typeface="B Titr" pitchFamily="2" charset="-78"/>
            </a:rPr>
            <a:t>بعد از سن يائسگي</a:t>
          </a:r>
          <a:endParaRPr lang="en-US" dirty="0">
            <a:solidFill>
              <a:sysClr val="window" lastClr="FFFFFF"/>
            </a:solidFill>
            <a:latin typeface="Constantia"/>
            <a:ea typeface="+mn-ea"/>
            <a:cs typeface="B Titr" pitchFamily="2" charset="-78"/>
          </a:endParaRPr>
        </a:p>
      </dgm:t>
    </dgm:pt>
    <dgm:pt modelId="{C9393722-F99E-40E2-A9CD-98DB60B08D5C}" type="parTrans" cxnId="{DA14CA20-31E7-4A1C-A765-EF110D065715}">
      <dgm:prSet/>
      <dgm:spPr>
        <a:xfrm rot="9087978">
          <a:off x="2533513" y="3317465"/>
          <a:ext cx="291194" cy="472278"/>
        </a:xfrm>
        <a:prstGeom prst="rightArrow">
          <a:avLst>
            <a:gd name="adj1" fmla="val 60000"/>
            <a:gd name="adj2" fmla="val 50000"/>
          </a:avLst>
        </a:prstGeom>
        <a:solidFill>
          <a:srgbClr val="FF0000"/>
        </a:solidFill>
        <a:ln>
          <a:noFill/>
        </a:ln>
        <a:effectLst/>
      </dgm:spPr>
      <dgm:t>
        <a:bodyPr/>
        <a:lstStyle/>
        <a:p>
          <a:endParaRPr lang="en-US">
            <a:solidFill>
              <a:sysClr val="window" lastClr="FFFFFF"/>
            </a:solidFill>
            <a:latin typeface="Constantia"/>
            <a:ea typeface="+mn-ea"/>
            <a:cs typeface="+mn-cs"/>
          </a:endParaRPr>
        </a:p>
      </dgm:t>
    </dgm:pt>
    <dgm:pt modelId="{E3640EB4-7952-46CE-AB9C-11D353845B12}" type="sibTrans" cxnId="{DA14CA20-31E7-4A1C-A765-EF110D065715}">
      <dgm:prSet/>
      <dgm:spPr/>
      <dgm:t>
        <a:bodyPr/>
        <a:lstStyle/>
        <a:p>
          <a:endParaRPr lang="en-US"/>
        </a:p>
      </dgm:t>
    </dgm:pt>
    <dgm:pt modelId="{56D0DE5A-FD1D-48B5-A64A-7A3AB70F3995}">
      <dgm:prSet phldrT="[Text]"/>
      <dgm:spPr>
        <a:xfrm>
          <a:off x="2140809" y="0"/>
          <a:ext cx="2868222" cy="1736317"/>
        </a:xfrm>
        <a:prstGeom prst="ellipse">
          <a:avLst/>
        </a:prstGeom>
        <a:solidFill>
          <a:srgbClr val="FFC000"/>
        </a:solidFill>
        <a:ln w="25400" cap="flat" cmpd="sng" algn="ctr">
          <a:solidFill>
            <a:sysClr val="window" lastClr="FFFFFF">
              <a:hueOff val="0"/>
              <a:satOff val="0"/>
              <a:lumOff val="0"/>
              <a:alphaOff val="0"/>
            </a:sysClr>
          </a:solidFill>
          <a:prstDash val="solid"/>
        </a:ln>
        <a:effectLst/>
      </dgm:spPr>
      <dgm:t>
        <a:bodyPr/>
        <a:lstStyle/>
        <a:p>
          <a:r>
            <a:rPr lang="fa-IR" dirty="0" smtClean="0">
              <a:solidFill>
                <a:sysClr val="window" lastClr="FFFFFF"/>
              </a:solidFill>
              <a:latin typeface="Constantia"/>
              <a:ea typeface="+mn-ea"/>
              <a:cs typeface="B Titr" pitchFamily="2" charset="-78"/>
            </a:rPr>
            <a:t> افرادي كه داراي سابقه خانوادگي هستند </a:t>
          </a:r>
          <a:endParaRPr lang="en-US" dirty="0">
            <a:solidFill>
              <a:sysClr val="window" lastClr="FFFFFF"/>
            </a:solidFill>
            <a:latin typeface="Constantia"/>
            <a:ea typeface="+mn-ea"/>
            <a:cs typeface="+mn-cs"/>
          </a:endParaRPr>
        </a:p>
      </dgm:t>
    </dgm:pt>
    <dgm:pt modelId="{C7FA3F94-8752-495D-ACE8-A95DED8746E5}" type="sibTrans" cxnId="{BB3A2638-7EC9-484D-B0D1-A9960D57775F}">
      <dgm:prSet/>
      <dgm:spPr/>
      <dgm:t>
        <a:bodyPr/>
        <a:lstStyle/>
        <a:p>
          <a:endParaRPr lang="en-US"/>
        </a:p>
      </dgm:t>
    </dgm:pt>
    <dgm:pt modelId="{7FE8E4B9-8A23-4791-9B27-38B5710938CA}" type="parTrans" cxnId="{BB3A2638-7EC9-484D-B0D1-A9960D57775F}">
      <dgm:prSet/>
      <dgm:spPr>
        <a:xfrm rot="16202731">
          <a:off x="3298357" y="2000475"/>
          <a:ext cx="493396" cy="472278"/>
        </a:xfrm>
        <a:prstGeom prst="rightArrow">
          <a:avLst>
            <a:gd name="adj1" fmla="val 60000"/>
            <a:gd name="adj2" fmla="val 50000"/>
          </a:avLst>
        </a:prstGeom>
        <a:solidFill>
          <a:srgbClr val="00B0F0"/>
        </a:solidFill>
        <a:ln>
          <a:noFill/>
        </a:ln>
        <a:effectLst/>
      </dgm:spPr>
      <dgm:t>
        <a:bodyPr/>
        <a:lstStyle/>
        <a:p>
          <a:endParaRPr lang="en-US">
            <a:solidFill>
              <a:sysClr val="window" lastClr="FFFFFF"/>
            </a:solidFill>
            <a:latin typeface="Constantia"/>
            <a:ea typeface="+mn-ea"/>
            <a:cs typeface="+mn-cs"/>
          </a:endParaRPr>
        </a:p>
      </dgm:t>
    </dgm:pt>
    <dgm:pt modelId="{A51E24D6-1502-4DDA-B093-6D4D54A52E1F}" type="pres">
      <dgm:prSet presAssocID="{654D7DBC-8B36-46EB-8FC5-BE55F28A2628}" presName="Name0" presStyleCnt="0">
        <dgm:presLayoutVars>
          <dgm:chMax val="1"/>
          <dgm:dir/>
          <dgm:animLvl val="ctr"/>
          <dgm:resizeHandles val="exact"/>
        </dgm:presLayoutVars>
      </dgm:prSet>
      <dgm:spPr/>
      <dgm:t>
        <a:bodyPr/>
        <a:lstStyle/>
        <a:p>
          <a:endParaRPr lang="en-US"/>
        </a:p>
      </dgm:t>
    </dgm:pt>
    <dgm:pt modelId="{F9CC929C-501B-4EE5-A298-6A69C2B9C64A}" type="pres">
      <dgm:prSet presAssocID="{BABE22B7-0E34-4689-879B-26E2F80997A0}" presName="centerShape" presStyleLbl="node0" presStyleIdx="0" presStyleCnt="1" custScaleX="139790" custScaleY="64785" custLinFactNeighborX="-244" custLinFactNeighborY="1589"/>
      <dgm:spPr/>
      <dgm:t>
        <a:bodyPr/>
        <a:lstStyle/>
        <a:p>
          <a:endParaRPr lang="en-US"/>
        </a:p>
      </dgm:t>
    </dgm:pt>
    <dgm:pt modelId="{6D1B491F-E8F9-4985-BA79-4A459797B8A2}" type="pres">
      <dgm:prSet presAssocID="{7FE8E4B9-8A23-4791-9B27-38B5710938CA}" presName="parTrans" presStyleLbl="sibTrans2D1" presStyleIdx="0" presStyleCnt="6" custLinFactNeighborX="-5836" custLinFactNeighborY="4418"/>
      <dgm:spPr/>
      <dgm:t>
        <a:bodyPr/>
        <a:lstStyle/>
        <a:p>
          <a:endParaRPr lang="en-US"/>
        </a:p>
      </dgm:t>
    </dgm:pt>
    <dgm:pt modelId="{60917E20-B3C0-41ED-9335-95EE537FF215}" type="pres">
      <dgm:prSet presAssocID="{7FE8E4B9-8A23-4791-9B27-38B5710938CA}" presName="connectorText" presStyleLbl="sibTrans2D1" presStyleIdx="0" presStyleCnt="6"/>
      <dgm:spPr/>
      <dgm:t>
        <a:bodyPr/>
        <a:lstStyle/>
        <a:p>
          <a:endParaRPr lang="en-US"/>
        </a:p>
      </dgm:t>
    </dgm:pt>
    <dgm:pt modelId="{CF78424F-C331-4BEA-98AA-AEF0A53301A4}" type="pres">
      <dgm:prSet presAssocID="{56D0DE5A-FD1D-48B5-A64A-7A3AB70F3995}" presName="node" presStyleLbl="node1" presStyleIdx="0" presStyleCnt="6" custScaleX="165190" custRadScaleRad="100172" custRadScaleInc="-774">
        <dgm:presLayoutVars>
          <dgm:bulletEnabled val="1"/>
        </dgm:presLayoutVars>
      </dgm:prSet>
      <dgm:spPr/>
      <dgm:t>
        <a:bodyPr/>
        <a:lstStyle/>
        <a:p>
          <a:endParaRPr lang="en-US"/>
        </a:p>
      </dgm:t>
    </dgm:pt>
    <dgm:pt modelId="{9E582E63-A276-445B-8013-3EF90AAF6C1E}" type="pres">
      <dgm:prSet presAssocID="{C6F0CAD1-B3EA-43C9-B51D-E51B0D8BA90A}" presName="parTrans" presStyleLbl="sibTrans2D1" presStyleIdx="1" presStyleCnt="6"/>
      <dgm:spPr/>
      <dgm:t>
        <a:bodyPr/>
        <a:lstStyle/>
        <a:p>
          <a:endParaRPr lang="en-US"/>
        </a:p>
      </dgm:t>
    </dgm:pt>
    <dgm:pt modelId="{B759A40F-DE81-4748-9087-86DD8E238C11}" type="pres">
      <dgm:prSet presAssocID="{C6F0CAD1-B3EA-43C9-B51D-E51B0D8BA90A}" presName="connectorText" presStyleLbl="sibTrans2D1" presStyleIdx="1" presStyleCnt="6"/>
      <dgm:spPr/>
      <dgm:t>
        <a:bodyPr/>
        <a:lstStyle/>
        <a:p>
          <a:endParaRPr lang="en-US"/>
        </a:p>
      </dgm:t>
    </dgm:pt>
    <dgm:pt modelId="{C62D988E-178B-4EAD-BFE2-7020CB16387C}" type="pres">
      <dgm:prSet presAssocID="{0110FF03-061F-4B78-B398-002AD6E743B8}" presName="node" presStyleLbl="node1" presStyleIdx="1" presStyleCnt="6" custScaleX="134565">
        <dgm:presLayoutVars>
          <dgm:bulletEnabled val="1"/>
        </dgm:presLayoutVars>
      </dgm:prSet>
      <dgm:spPr/>
      <dgm:t>
        <a:bodyPr/>
        <a:lstStyle/>
        <a:p>
          <a:endParaRPr lang="en-US"/>
        </a:p>
      </dgm:t>
    </dgm:pt>
    <dgm:pt modelId="{090198D0-6603-4DAF-892B-776DACAA290F}" type="pres">
      <dgm:prSet presAssocID="{F7BA704A-7660-4B1F-841A-B50457B3DA6C}" presName="parTrans" presStyleLbl="sibTrans2D1" presStyleIdx="2" presStyleCnt="6" custLinFactNeighborX="25155" custLinFactNeighborY="4885"/>
      <dgm:spPr/>
      <dgm:t>
        <a:bodyPr/>
        <a:lstStyle/>
        <a:p>
          <a:endParaRPr lang="en-US"/>
        </a:p>
      </dgm:t>
    </dgm:pt>
    <dgm:pt modelId="{486E026C-190D-449E-A0DC-F72AF10C9C65}" type="pres">
      <dgm:prSet presAssocID="{F7BA704A-7660-4B1F-841A-B50457B3DA6C}" presName="connectorText" presStyleLbl="sibTrans2D1" presStyleIdx="2" presStyleCnt="6"/>
      <dgm:spPr/>
      <dgm:t>
        <a:bodyPr/>
        <a:lstStyle/>
        <a:p>
          <a:endParaRPr lang="en-US"/>
        </a:p>
      </dgm:t>
    </dgm:pt>
    <dgm:pt modelId="{89194EEC-C6A0-44FE-8271-B0F9C62206BA}" type="pres">
      <dgm:prSet presAssocID="{6722FB9A-F8B6-4CA4-805E-8C8F31EAEF3F}" presName="node" presStyleLbl="node1" presStyleIdx="2" presStyleCnt="6" custAng="1678107" custScaleX="133397" custRadScaleRad="107154" custRadScaleInc="-18297">
        <dgm:presLayoutVars>
          <dgm:bulletEnabled val="1"/>
        </dgm:presLayoutVars>
      </dgm:prSet>
      <dgm:spPr/>
      <dgm:t>
        <a:bodyPr/>
        <a:lstStyle/>
        <a:p>
          <a:endParaRPr lang="en-US"/>
        </a:p>
      </dgm:t>
    </dgm:pt>
    <dgm:pt modelId="{9E957347-936C-4486-B2E2-E65ACECBB1E6}" type="pres">
      <dgm:prSet presAssocID="{FD7E7282-70BE-4FD3-8AA5-B9229C5C6E94}" presName="parTrans" presStyleLbl="sibTrans2D1" presStyleIdx="3" presStyleCnt="6"/>
      <dgm:spPr/>
      <dgm:t>
        <a:bodyPr/>
        <a:lstStyle/>
        <a:p>
          <a:endParaRPr lang="en-US"/>
        </a:p>
      </dgm:t>
    </dgm:pt>
    <dgm:pt modelId="{B5D565BE-483E-4CF5-B697-472ECE60FBDA}" type="pres">
      <dgm:prSet presAssocID="{FD7E7282-70BE-4FD3-8AA5-B9229C5C6E94}" presName="connectorText" presStyleLbl="sibTrans2D1" presStyleIdx="3" presStyleCnt="6"/>
      <dgm:spPr/>
      <dgm:t>
        <a:bodyPr/>
        <a:lstStyle/>
        <a:p>
          <a:endParaRPr lang="en-US"/>
        </a:p>
      </dgm:t>
    </dgm:pt>
    <dgm:pt modelId="{B490DCE0-830B-4D8F-A719-A67AA689A7D9}" type="pres">
      <dgm:prSet presAssocID="{DFC7708B-E914-4F74-93CF-0D779A27CD8D}" presName="node" presStyleLbl="node1" presStyleIdx="3" presStyleCnt="6" custRadScaleRad="100814" custRadScaleInc="1068">
        <dgm:presLayoutVars>
          <dgm:bulletEnabled val="1"/>
        </dgm:presLayoutVars>
      </dgm:prSet>
      <dgm:spPr/>
      <dgm:t>
        <a:bodyPr/>
        <a:lstStyle/>
        <a:p>
          <a:endParaRPr lang="en-US"/>
        </a:p>
      </dgm:t>
    </dgm:pt>
    <dgm:pt modelId="{9D96923F-426D-4886-83C5-373BD37B144B}" type="pres">
      <dgm:prSet presAssocID="{C9393722-F99E-40E2-A9CD-98DB60B08D5C}" presName="parTrans" presStyleLbl="sibTrans2D1" presStyleIdx="4" presStyleCnt="6" custLinFactNeighborX="-10343" custLinFactNeighborY="-7055"/>
      <dgm:spPr/>
      <dgm:t>
        <a:bodyPr/>
        <a:lstStyle/>
        <a:p>
          <a:endParaRPr lang="en-US"/>
        </a:p>
      </dgm:t>
    </dgm:pt>
    <dgm:pt modelId="{0A00CCA8-8986-42F8-A7AA-3D20CE5616D6}" type="pres">
      <dgm:prSet presAssocID="{C9393722-F99E-40E2-A9CD-98DB60B08D5C}" presName="connectorText" presStyleLbl="sibTrans2D1" presStyleIdx="4" presStyleCnt="6"/>
      <dgm:spPr/>
      <dgm:t>
        <a:bodyPr/>
        <a:lstStyle/>
        <a:p>
          <a:endParaRPr lang="en-US"/>
        </a:p>
      </dgm:t>
    </dgm:pt>
    <dgm:pt modelId="{FDAF8F8F-5061-4438-BB7A-7D2780C938FF}" type="pres">
      <dgm:prSet presAssocID="{B76E0ABC-FFAD-405C-9F5C-16B22A80DB9D}" presName="node" presStyleLbl="node1" presStyleIdx="4" presStyleCnt="6">
        <dgm:presLayoutVars>
          <dgm:bulletEnabled val="1"/>
        </dgm:presLayoutVars>
      </dgm:prSet>
      <dgm:spPr/>
      <dgm:t>
        <a:bodyPr/>
        <a:lstStyle/>
        <a:p>
          <a:endParaRPr lang="en-US"/>
        </a:p>
      </dgm:t>
    </dgm:pt>
    <dgm:pt modelId="{9903A630-ED53-4F76-9996-E816248434D0}" type="pres">
      <dgm:prSet presAssocID="{C135A525-07A6-491B-820E-F236BF0A56C9}" presName="parTrans" presStyleLbl="sibTrans2D1" presStyleIdx="5" presStyleCnt="6"/>
      <dgm:spPr/>
      <dgm:t>
        <a:bodyPr/>
        <a:lstStyle/>
        <a:p>
          <a:endParaRPr lang="en-US"/>
        </a:p>
      </dgm:t>
    </dgm:pt>
    <dgm:pt modelId="{17D797FD-E4D6-48E5-AF42-273E031EF2F2}" type="pres">
      <dgm:prSet presAssocID="{C135A525-07A6-491B-820E-F236BF0A56C9}" presName="connectorText" presStyleLbl="sibTrans2D1" presStyleIdx="5" presStyleCnt="6"/>
      <dgm:spPr/>
      <dgm:t>
        <a:bodyPr/>
        <a:lstStyle/>
        <a:p>
          <a:endParaRPr lang="en-US"/>
        </a:p>
      </dgm:t>
    </dgm:pt>
    <dgm:pt modelId="{1D69F7EC-DEE9-4D0A-9F64-90B01FC6B6A8}" type="pres">
      <dgm:prSet presAssocID="{93364D77-8659-4427-8B52-C8F40A61B14F}" presName="node" presStyleLbl="node1" presStyleIdx="5" presStyleCnt="6">
        <dgm:presLayoutVars>
          <dgm:bulletEnabled val="1"/>
        </dgm:presLayoutVars>
      </dgm:prSet>
      <dgm:spPr/>
      <dgm:t>
        <a:bodyPr/>
        <a:lstStyle/>
        <a:p>
          <a:endParaRPr lang="en-US"/>
        </a:p>
      </dgm:t>
    </dgm:pt>
  </dgm:ptLst>
  <dgm:cxnLst>
    <dgm:cxn modelId="{BB3A2638-7EC9-484D-B0D1-A9960D57775F}" srcId="{BABE22B7-0E34-4689-879B-26E2F80997A0}" destId="{56D0DE5A-FD1D-48B5-A64A-7A3AB70F3995}" srcOrd="0" destOrd="0" parTransId="{7FE8E4B9-8A23-4791-9B27-38B5710938CA}" sibTransId="{C7FA3F94-8752-495D-ACE8-A95DED8746E5}"/>
    <dgm:cxn modelId="{2C657D95-8CEB-452A-986F-2272360D6114}" type="presOf" srcId="{DFC7708B-E914-4F74-93CF-0D779A27CD8D}" destId="{B490DCE0-830B-4D8F-A719-A67AA689A7D9}" srcOrd="0" destOrd="0" presId="urn:microsoft.com/office/officeart/2005/8/layout/radial5"/>
    <dgm:cxn modelId="{701E46CB-F59B-42D2-B799-748ADF6349AD}" srcId="{BABE22B7-0E34-4689-879B-26E2F80997A0}" destId="{0110FF03-061F-4B78-B398-002AD6E743B8}" srcOrd="1" destOrd="0" parTransId="{C6F0CAD1-B3EA-43C9-B51D-E51B0D8BA90A}" sibTransId="{7CB89352-23FC-47BF-82F0-B02EB35B2B9F}"/>
    <dgm:cxn modelId="{E74DB2A4-C0ED-4140-8529-DA2D2B74BAEC}" type="presOf" srcId="{654D7DBC-8B36-46EB-8FC5-BE55F28A2628}" destId="{A51E24D6-1502-4DDA-B093-6D4D54A52E1F}" srcOrd="0" destOrd="0" presId="urn:microsoft.com/office/officeart/2005/8/layout/radial5"/>
    <dgm:cxn modelId="{15A99953-4979-4426-A71D-190B4A5B672C}" srcId="{654D7DBC-8B36-46EB-8FC5-BE55F28A2628}" destId="{A241EB97-6046-41DA-8AB9-5A5E4174C1AB}" srcOrd="4" destOrd="0" parTransId="{B25E18DD-03CF-4101-B076-15FB56F54E28}" sibTransId="{6A5B3A4C-297D-4733-A70E-9FEED5D7F0A0}"/>
    <dgm:cxn modelId="{2CC2A933-976C-4099-9EB4-515B12A14932}" type="presOf" srcId="{6722FB9A-F8B6-4CA4-805E-8C8F31EAEF3F}" destId="{89194EEC-C6A0-44FE-8271-B0F9C62206BA}" srcOrd="0" destOrd="0" presId="urn:microsoft.com/office/officeart/2005/8/layout/radial5"/>
    <dgm:cxn modelId="{54A984FB-7CDA-498E-888E-45984E3213E6}" type="presOf" srcId="{C135A525-07A6-491B-820E-F236BF0A56C9}" destId="{17D797FD-E4D6-48E5-AF42-273E031EF2F2}" srcOrd="1" destOrd="0" presId="urn:microsoft.com/office/officeart/2005/8/layout/radial5"/>
    <dgm:cxn modelId="{2B61F886-7F66-4BB8-84E7-78260CBAD710}" srcId="{BABE22B7-0E34-4689-879B-26E2F80997A0}" destId="{93364D77-8659-4427-8B52-C8F40A61B14F}" srcOrd="5" destOrd="0" parTransId="{C135A525-07A6-491B-820E-F236BF0A56C9}" sibTransId="{91F896E1-404A-4D95-8262-003EB124CC8F}"/>
    <dgm:cxn modelId="{314CFEEC-FB08-4C07-8331-223684BC49C4}" type="presOf" srcId="{0110FF03-061F-4B78-B398-002AD6E743B8}" destId="{C62D988E-178B-4EAD-BFE2-7020CB16387C}" srcOrd="0" destOrd="0" presId="urn:microsoft.com/office/officeart/2005/8/layout/radial5"/>
    <dgm:cxn modelId="{603F04CF-B9A4-4EFD-9041-2E1E47A6EC71}" type="presOf" srcId="{FD7E7282-70BE-4FD3-8AA5-B9229C5C6E94}" destId="{9E957347-936C-4486-B2E2-E65ACECBB1E6}" srcOrd="0" destOrd="0" presId="urn:microsoft.com/office/officeart/2005/8/layout/radial5"/>
    <dgm:cxn modelId="{90F8B07D-B7A9-4FE9-A89D-12F2B1C55E7F}" srcId="{BABE22B7-0E34-4689-879B-26E2F80997A0}" destId="{DFC7708B-E914-4F74-93CF-0D779A27CD8D}" srcOrd="3" destOrd="0" parTransId="{FD7E7282-70BE-4FD3-8AA5-B9229C5C6E94}" sibTransId="{7A6E261A-2408-476C-B481-88A8627EDDFA}"/>
    <dgm:cxn modelId="{23E29050-A5D5-435F-A54D-6F04DFED7663}" type="presOf" srcId="{F7BA704A-7660-4B1F-841A-B50457B3DA6C}" destId="{486E026C-190D-449E-A0DC-F72AF10C9C65}" srcOrd="1" destOrd="0" presId="urn:microsoft.com/office/officeart/2005/8/layout/radial5"/>
    <dgm:cxn modelId="{24547196-AEB2-4B3A-9803-63762FC99B4D}" type="presOf" srcId="{C9393722-F99E-40E2-A9CD-98DB60B08D5C}" destId="{9D96923F-426D-4886-83C5-373BD37B144B}" srcOrd="0" destOrd="0" presId="urn:microsoft.com/office/officeart/2005/8/layout/radial5"/>
    <dgm:cxn modelId="{4AF3CDBB-4A66-4160-9DD7-B0F519D6C0FA}" type="presOf" srcId="{C9393722-F99E-40E2-A9CD-98DB60B08D5C}" destId="{0A00CCA8-8986-42F8-A7AA-3D20CE5616D6}" srcOrd="1" destOrd="0" presId="urn:microsoft.com/office/officeart/2005/8/layout/radial5"/>
    <dgm:cxn modelId="{D0A483ED-A297-4BF9-9CEC-F90C29FC2F45}" type="presOf" srcId="{C135A525-07A6-491B-820E-F236BF0A56C9}" destId="{9903A630-ED53-4F76-9996-E816248434D0}" srcOrd="0" destOrd="0" presId="urn:microsoft.com/office/officeart/2005/8/layout/radial5"/>
    <dgm:cxn modelId="{0C62AD83-6F36-43F1-B13E-11E375D46436}" type="presOf" srcId="{BABE22B7-0E34-4689-879B-26E2F80997A0}" destId="{F9CC929C-501B-4EE5-A298-6A69C2B9C64A}" srcOrd="0" destOrd="0" presId="urn:microsoft.com/office/officeart/2005/8/layout/radial5"/>
    <dgm:cxn modelId="{713DC065-818F-447A-929B-DA8C5DC66161}" srcId="{BABE22B7-0E34-4689-879B-26E2F80997A0}" destId="{6722FB9A-F8B6-4CA4-805E-8C8F31EAEF3F}" srcOrd="2" destOrd="0" parTransId="{F7BA704A-7660-4B1F-841A-B50457B3DA6C}" sibTransId="{DB4566D6-6A2B-4AEC-9674-8884285DFBD5}"/>
    <dgm:cxn modelId="{C53827BF-F3E9-43FF-924B-1C22CB1A0DF8}" type="presOf" srcId="{F7BA704A-7660-4B1F-841A-B50457B3DA6C}" destId="{090198D0-6603-4DAF-892B-776DACAA290F}" srcOrd="0" destOrd="0" presId="urn:microsoft.com/office/officeart/2005/8/layout/radial5"/>
    <dgm:cxn modelId="{59121A67-2C90-4BA1-83DF-8E92CAB90D14}" srcId="{654D7DBC-8B36-46EB-8FC5-BE55F28A2628}" destId="{9D338F2C-55FD-45D0-B98C-626C3233801C}" srcOrd="1" destOrd="0" parTransId="{0F3D7B3C-D5E9-42FD-98A4-7505ECADED2D}" sibTransId="{4FB41956-FBAD-4DEB-8B3D-43039DA2A2D4}"/>
    <dgm:cxn modelId="{B9E01D6D-AB1B-4ED7-A586-8B300448F9FF}" type="presOf" srcId="{FD7E7282-70BE-4FD3-8AA5-B9229C5C6E94}" destId="{B5D565BE-483E-4CF5-B697-472ECE60FBDA}" srcOrd="1" destOrd="0" presId="urn:microsoft.com/office/officeart/2005/8/layout/radial5"/>
    <dgm:cxn modelId="{DA14CA20-31E7-4A1C-A765-EF110D065715}" srcId="{BABE22B7-0E34-4689-879B-26E2F80997A0}" destId="{B76E0ABC-FFAD-405C-9F5C-16B22A80DB9D}" srcOrd="4" destOrd="0" parTransId="{C9393722-F99E-40E2-A9CD-98DB60B08D5C}" sibTransId="{E3640EB4-7952-46CE-AB9C-11D353845B12}"/>
    <dgm:cxn modelId="{972E7DC1-2DF5-4DC6-918E-430E7E2045E7}" type="presOf" srcId="{C6F0CAD1-B3EA-43C9-B51D-E51B0D8BA90A}" destId="{9E582E63-A276-445B-8013-3EF90AAF6C1E}" srcOrd="0" destOrd="0" presId="urn:microsoft.com/office/officeart/2005/8/layout/radial5"/>
    <dgm:cxn modelId="{E7065E86-3EAE-46DC-AD6B-883B5FD1F700}" srcId="{654D7DBC-8B36-46EB-8FC5-BE55F28A2628}" destId="{BABE22B7-0E34-4689-879B-26E2F80997A0}" srcOrd="0" destOrd="0" parTransId="{6B6B6124-A7EA-4AF8-8D9C-B9D61B09F39D}" sibTransId="{DD409967-DD6E-4DFB-9BCD-E38C3B311599}"/>
    <dgm:cxn modelId="{6F5BB3CB-977E-4630-B03E-1780F5EE0173}" type="presOf" srcId="{56D0DE5A-FD1D-48B5-A64A-7A3AB70F3995}" destId="{CF78424F-C331-4BEA-98AA-AEF0A53301A4}" srcOrd="0" destOrd="0" presId="urn:microsoft.com/office/officeart/2005/8/layout/radial5"/>
    <dgm:cxn modelId="{C4541C59-1857-4EE4-B243-ACD752989901}" srcId="{654D7DBC-8B36-46EB-8FC5-BE55F28A2628}" destId="{A4A2F5EC-6475-4412-A2DD-730DF51FA6C6}" srcOrd="2" destOrd="0" parTransId="{A39B921B-7BC0-406F-911A-AFBD9C47410F}" sibTransId="{A45804B9-A777-44E3-AC1E-7082BD6390F0}"/>
    <dgm:cxn modelId="{A3DE9244-E0D8-4ADD-9B3F-F671929664D9}" type="presOf" srcId="{93364D77-8659-4427-8B52-C8F40A61B14F}" destId="{1D69F7EC-DEE9-4D0A-9F64-90B01FC6B6A8}" srcOrd="0" destOrd="0" presId="urn:microsoft.com/office/officeart/2005/8/layout/radial5"/>
    <dgm:cxn modelId="{6725FC72-BBC5-4F17-B27E-82AF49B59E02}" srcId="{654D7DBC-8B36-46EB-8FC5-BE55F28A2628}" destId="{CB74F732-333F-4621-8B53-F6AB59B2AE75}" srcOrd="3" destOrd="0" parTransId="{F59DBFA6-7960-45BD-884F-38956FEED2A9}" sibTransId="{18C9C0F0-7A6F-4143-B8FD-0DCAA3E9C9B0}"/>
    <dgm:cxn modelId="{116C7EE1-9899-4AF7-99A0-12F8275FC969}" type="presOf" srcId="{C6F0CAD1-B3EA-43C9-B51D-E51B0D8BA90A}" destId="{B759A40F-DE81-4748-9087-86DD8E238C11}" srcOrd="1" destOrd="0" presId="urn:microsoft.com/office/officeart/2005/8/layout/radial5"/>
    <dgm:cxn modelId="{F45430D5-7715-422F-88B6-B49C449A7161}" type="presOf" srcId="{7FE8E4B9-8A23-4791-9B27-38B5710938CA}" destId="{60917E20-B3C0-41ED-9335-95EE537FF215}" srcOrd="1" destOrd="0" presId="urn:microsoft.com/office/officeart/2005/8/layout/radial5"/>
    <dgm:cxn modelId="{AB61AF9A-3AA5-49E0-BF37-B925D52813CF}" type="presOf" srcId="{7FE8E4B9-8A23-4791-9B27-38B5710938CA}" destId="{6D1B491F-E8F9-4985-BA79-4A459797B8A2}" srcOrd="0" destOrd="0" presId="urn:microsoft.com/office/officeart/2005/8/layout/radial5"/>
    <dgm:cxn modelId="{E584C473-68F4-4363-9E6B-463F4FEA1EEA}" type="presOf" srcId="{B76E0ABC-FFAD-405C-9F5C-16B22A80DB9D}" destId="{FDAF8F8F-5061-4438-BB7A-7D2780C938FF}" srcOrd="0" destOrd="0" presId="urn:microsoft.com/office/officeart/2005/8/layout/radial5"/>
    <dgm:cxn modelId="{51C091D8-5A01-4569-B635-A723C7031821}" type="presParOf" srcId="{A51E24D6-1502-4DDA-B093-6D4D54A52E1F}" destId="{F9CC929C-501B-4EE5-A298-6A69C2B9C64A}" srcOrd="0" destOrd="0" presId="urn:microsoft.com/office/officeart/2005/8/layout/radial5"/>
    <dgm:cxn modelId="{3C292DFC-9845-4B0B-AC02-8A3D3C493C1F}" type="presParOf" srcId="{A51E24D6-1502-4DDA-B093-6D4D54A52E1F}" destId="{6D1B491F-E8F9-4985-BA79-4A459797B8A2}" srcOrd="1" destOrd="0" presId="urn:microsoft.com/office/officeart/2005/8/layout/radial5"/>
    <dgm:cxn modelId="{717E6779-D59B-4D5A-9A3E-4DE5CE6F1989}" type="presParOf" srcId="{6D1B491F-E8F9-4985-BA79-4A459797B8A2}" destId="{60917E20-B3C0-41ED-9335-95EE537FF215}" srcOrd="0" destOrd="0" presId="urn:microsoft.com/office/officeart/2005/8/layout/radial5"/>
    <dgm:cxn modelId="{55F6D2A6-36DE-44BD-8E8F-2A98180EAE0B}" type="presParOf" srcId="{A51E24D6-1502-4DDA-B093-6D4D54A52E1F}" destId="{CF78424F-C331-4BEA-98AA-AEF0A53301A4}" srcOrd="2" destOrd="0" presId="urn:microsoft.com/office/officeart/2005/8/layout/radial5"/>
    <dgm:cxn modelId="{1203945D-7A8A-4B6E-AD85-AD8A7FE1A93F}" type="presParOf" srcId="{A51E24D6-1502-4DDA-B093-6D4D54A52E1F}" destId="{9E582E63-A276-445B-8013-3EF90AAF6C1E}" srcOrd="3" destOrd="0" presId="urn:microsoft.com/office/officeart/2005/8/layout/radial5"/>
    <dgm:cxn modelId="{DFF01C53-97CC-4AE2-8C4C-C1851D27963C}" type="presParOf" srcId="{9E582E63-A276-445B-8013-3EF90AAF6C1E}" destId="{B759A40F-DE81-4748-9087-86DD8E238C11}" srcOrd="0" destOrd="0" presId="urn:microsoft.com/office/officeart/2005/8/layout/radial5"/>
    <dgm:cxn modelId="{9287D75C-AC2D-461D-B4B7-0D9F0645B8CD}" type="presParOf" srcId="{A51E24D6-1502-4DDA-B093-6D4D54A52E1F}" destId="{C62D988E-178B-4EAD-BFE2-7020CB16387C}" srcOrd="4" destOrd="0" presId="urn:microsoft.com/office/officeart/2005/8/layout/radial5"/>
    <dgm:cxn modelId="{69B785D6-CD25-47B3-A24F-1C54200A6E18}" type="presParOf" srcId="{A51E24D6-1502-4DDA-B093-6D4D54A52E1F}" destId="{090198D0-6603-4DAF-892B-776DACAA290F}" srcOrd="5" destOrd="0" presId="urn:microsoft.com/office/officeart/2005/8/layout/radial5"/>
    <dgm:cxn modelId="{85A318F5-B47C-45A4-9BC3-E5056E6C34E2}" type="presParOf" srcId="{090198D0-6603-4DAF-892B-776DACAA290F}" destId="{486E026C-190D-449E-A0DC-F72AF10C9C65}" srcOrd="0" destOrd="0" presId="urn:microsoft.com/office/officeart/2005/8/layout/radial5"/>
    <dgm:cxn modelId="{A1368B84-4751-49A5-A817-246EF5464C12}" type="presParOf" srcId="{A51E24D6-1502-4DDA-B093-6D4D54A52E1F}" destId="{89194EEC-C6A0-44FE-8271-B0F9C62206BA}" srcOrd="6" destOrd="0" presId="urn:microsoft.com/office/officeart/2005/8/layout/radial5"/>
    <dgm:cxn modelId="{49A72F41-6A75-4C48-A9F6-4FE7136F41AC}" type="presParOf" srcId="{A51E24D6-1502-4DDA-B093-6D4D54A52E1F}" destId="{9E957347-936C-4486-B2E2-E65ACECBB1E6}" srcOrd="7" destOrd="0" presId="urn:microsoft.com/office/officeart/2005/8/layout/radial5"/>
    <dgm:cxn modelId="{8B08C413-F3AE-4AF4-B7D9-23B1AE93F29E}" type="presParOf" srcId="{9E957347-936C-4486-B2E2-E65ACECBB1E6}" destId="{B5D565BE-483E-4CF5-B697-472ECE60FBDA}" srcOrd="0" destOrd="0" presId="urn:microsoft.com/office/officeart/2005/8/layout/radial5"/>
    <dgm:cxn modelId="{CD9E55B1-D343-4DEA-A5B8-A6FEEBF2F7A8}" type="presParOf" srcId="{A51E24D6-1502-4DDA-B093-6D4D54A52E1F}" destId="{B490DCE0-830B-4D8F-A719-A67AA689A7D9}" srcOrd="8" destOrd="0" presId="urn:microsoft.com/office/officeart/2005/8/layout/radial5"/>
    <dgm:cxn modelId="{04E88C83-5618-4AD7-A0B0-7950CD916CC5}" type="presParOf" srcId="{A51E24D6-1502-4DDA-B093-6D4D54A52E1F}" destId="{9D96923F-426D-4886-83C5-373BD37B144B}" srcOrd="9" destOrd="0" presId="urn:microsoft.com/office/officeart/2005/8/layout/radial5"/>
    <dgm:cxn modelId="{685D62FD-5756-401B-AD78-3A5D2AD3A36D}" type="presParOf" srcId="{9D96923F-426D-4886-83C5-373BD37B144B}" destId="{0A00CCA8-8986-42F8-A7AA-3D20CE5616D6}" srcOrd="0" destOrd="0" presId="urn:microsoft.com/office/officeart/2005/8/layout/radial5"/>
    <dgm:cxn modelId="{7776CF3F-BAA4-4BD2-8276-C476ED672F77}" type="presParOf" srcId="{A51E24D6-1502-4DDA-B093-6D4D54A52E1F}" destId="{FDAF8F8F-5061-4438-BB7A-7D2780C938FF}" srcOrd="10" destOrd="0" presId="urn:microsoft.com/office/officeart/2005/8/layout/radial5"/>
    <dgm:cxn modelId="{EBFF4DCA-7AEA-47D6-A6B3-54D6850186B5}" type="presParOf" srcId="{A51E24D6-1502-4DDA-B093-6D4D54A52E1F}" destId="{9903A630-ED53-4F76-9996-E816248434D0}" srcOrd="11" destOrd="0" presId="urn:microsoft.com/office/officeart/2005/8/layout/radial5"/>
    <dgm:cxn modelId="{8C62D04B-26BF-49C4-8D0A-A9E16E0A42D2}" type="presParOf" srcId="{9903A630-ED53-4F76-9996-E816248434D0}" destId="{17D797FD-E4D6-48E5-AF42-273E031EF2F2}" srcOrd="0" destOrd="0" presId="urn:microsoft.com/office/officeart/2005/8/layout/radial5"/>
    <dgm:cxn modelId="{20BA921C-8AA9-4E55-8897-DCAF6B341D93}" type="presParOf" srcId="{A51E24D6-1502-4DDA-B093-6D4D54A52E1F}" destId="{1D69F7EC-DEE9-4D0A-9F64-90B01FC6B6A8}" srcOrd="12" destOrd="0" presId="urn:microsoft.com/office/officeart/2005/8/layout/radial5"/>
  </dgm:cxnLst>
  <dgm:bg>
    <a:solidFill>
      <a:schemeClr val="tx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4D7DBC-8B36-46EB-8FC5-BE55F28A2628}"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BABE22B7-0E34-4689-879B-26E2F80997A0}">
      <dgm:prSet custT="1"/>
      <dgm:spPr>
        <a:xfrm>
          <a:off x="2613601" y="2674624"/>
          <a:ext cx="1910665" cy="885488"/>
        </a:xfrm>
        <a:prstGeom prst="ellipse">
          <a:avLst/>
        </a:prstGeom>
        <a:solidFill>
          <a:srgbClr val="FFFF00"/>
        </a:solidFill>
        <a:ln w="25400" cap="flat" cmpd="sng" algn="ctr">
          <a:solidFill>
            <a:sysClr val="window" lastClr="FFFFFF">
              <a:hueOff val="0"/>
              <a:satOff val="0"/>
              <a:lumOff val="0"/>
              <a:alphaOff val="0"/>
            </a:sysClr>
          </a:solidFill>
          <a:prstDash val="solid"/>
        </a:ln>
        <a:effectLst/>
      </dgm:spPr>
      <dgm:t>
        <a:bodyPr/>
        <a:lstStyle/>
        <a:p>
          <a:r>
            <a:rPr lang="fa-IR" sz="1600" b="1" i="1" u="sng" dirty="0" smtClean="0">
              <a:solidFill>
                <a:sysClr val="windowText" lastClr="000000"/>
              </a:solidFill>
              <a:latin typeface="Constantia"/>
              <a:ea typeface="+mn-ea"/>
              <a:cs typeface="B Titr" pitchFamily="2" charset="-78"/>
            </a:rPr>
            <a:t>افراد در معرض عوامل خطر قابل اصلاح</a:t>
          </a:r>
          <a:endParaRPr lang="en-US" sz="1600" b="1" dirty="0">
            <a:solidFill>
              <a:sysClr val="windowText" lastClr="000000"/>
            </a:solidFill>
            <a:latin typeface="Constantia"/>
            <a:ea typeface="+mn-ea"/>
            <a:cs typeface="B Titr" pitchFamily="2" charset="-78"/>
          </a:endParaRPr>
        </a:p>
      </dgm:t>
    </dgm:pt>
    <dgm:pt modelId="{6B6B6124-A7EA-4AF8-8D9C-B9D61B09F39D}" type="parTrans" cxnId="{E7065E86-3EAE-46DC-AD6B-883B5FD1F700}">
      <dgm:prSet/>
      <dgm:spPr/>
      <dgm:t>
        <a:bodyPr/>
        <a:lstStyle/>
        <a:p>
          <a:endParaRPr lang="en-US"/>
        </a:p>
      </dgm:t>
    </dgm:pt>
    <dgm:pt modelId="{DD409967-DD6E-4DFB-9BCD-E38C3B311599}" type="sibTrans" cxnId="{E7065E86-3EAE-46DC-AD6B-883B5FD1F700}">
      <dgm:prSet/>
      <dgm:spPr/>
      <dgm:t>
        <a:bodyPr/>
        <a:lstStyle/>
        <a:p>
          <a:endParaRPr lang="en-US"/>
        </a:p>
      </dgm:t>
    </dgm:pt>
    <dgm:pt modelId="{A241EB97-6046-41DA-8AB9-5A5E4174C1AB}">
      <dgm:prSet/>
      <dgm:spPr/>
      <dgm:t>
        <a:bodyPr/>
        <a:lstStyle/>
        <a:p>
          <a:endParaRPr lang="en-US" dirty="0">
            <a:solidFill>
              <a:schemeClr val="tx1"/>
            </a:solidFill>
          </a:endParaRPr>
        </a:p>
      </dgm:t>
    </dgm:pt>
    <dgm:pt modelId="{B25E18DD-03CF-4101-B076-15FB56F54E28}" type="parTrans" cxnId="{15A99953-4979-4426-A71D-190B4A5B672C}">
      <dgm:prSet/>
      <dgm:spPr/>
      <dgm:t>
        <a:bodyPr/>
        <a:lstStyle/>
        <a:p>
          <a:endParaRPr lang="en-US"/>
        </a:p>
      </dgm:t>
    </dgm:pt>
    <dgm:pt modelId="{6A5B3A4C-297D-4733-A70E-9FEED5D7F0A0}" type="sibTrans" cxnId="{15A99953-4979-4426-A71D-190B4A5B672C}">
      <dgm:prSet/>
      <dgm:spPr/>
      <dgm:t>
        <a:bodyPr/>
        <a:lstStyle/>
        <a:p>
          <a:endParaRPr lang="en-US"/>
        </a:p>
      </dgm:t>
    </dgm:pt>
    <dgm:pt modelId="{CB74F732-333F-4621-8B53-F6AB59B2AE75}">
      <dgm:prSet/>
      <dgm:spPr/>
      <dgm:t>
        <a:bodyPr/>
        <a:lstStyle/>
        <a:p>
          <a:endParaRPr lang="en-US" dirty="0">
            <a:solidFill>
              <a:schemeClr val="tx1"/>
            </a:solidFill>
          </a:endParaRPr>
        </a:p>
      </dgm:t>
    </dgm:pt>
    <dgm:pt modelId="{F59DBFA6-7960-45BD-884F-38956FEED2A9}" type="parTrans" cxnId="{6725FC72-BBC5-4F17-B27E-82AF49B59E02}">
      <dgm:prSet/>
      <dgm:spPr/>
      <dgm:t>
        <a:bodyPr/>
        <a:lstStyle/>
        <a:p>
          <a:endParaRPr lang="en-US"/>
        </a:p>
      </dgm:t>
    </dgm:pt>
    <dgm:pt modelId="{18C9C0F0-7A6F-4143-B8FD-0DCAA3E9C9B0}" type="sibTrans" cxnId="{6725FC72-BBC5-4F17-B27E-82AF49B59E02}">
      <dgm:prSet/>
      <dgm:spPr/>
      <dgm:t>
        <a:bodyPr/>
        <a:lstStyle/>
        <a:p>
          <a:endParaRPr lang="en-US"/>
        </a:p>
      </dgm:t>
    </dgm:pt>
    <dgm:pt modelId="{A4A2F5EC-6475-4412-A2DD-730DF51FA6C6}">
      <dgm:prSet/>
      <dgm:spPr/>
      <dgm:t>
        <a:bodyPr/>
        <a:lstStyle/>
        <a:p>
          <a:endParaRPr lang="en-US" dirty="0">
            <a:solidFill>
              <a:schemeClr val="tx1"/>
            </a:solidFill>
          </a:endParaRPr>
        </a:p>
      </dgm:t>
    </dgm:pt>
    <dgm:pt modelId="{A39B921B-7BC0-406F-911A-AFBD9C47410F}" type="parTrans" cxnId="{C4541C59-1857-4EE4-B243-ACD752989901}">
      <dgm:prSet/>
      <dgm:spPr/>
      <dgm:t>
        <a:bodyPr/>
        <a:lstStyle/>
        <a:p>
          <a:endParaRPr lang="en-US"/>
        </a:p>
      </dgm:t>
    </dgm:pt>
    <dgm:pt modelId="{A45804B9-A777-44E3-AC1E-7082BD6390F0}" type="sibTrans" cxnId="{C4541C59-1857-4EE4-B243-ACD752989901}">
      <dgm:prSet/>
      <dgm:spPr/>
      <dgm:t>
        <a:bodyPr/>
        <a:lstStyle/>
        <a:p>
          <a:endParaRPr lang="en-US"/>
        </a:p>
      </dgm:t>
    </dgm:pt>
    <dgm:pt modelId="{9D338F2C-55FD-45D0-B98C-626C3233801C}">
      <dgm:prSet/>
      <dgm:spPr/>
      <dgm:t>
        <a:bodyPr/>
        <a:lstStyle/>
        <a:p>
          <a:endParaRPr lang="en-US" dirty="0">
            <a:solidFill>
              <a:schemeClr val="tx1"/>
            </a:solidFill>
          </a:endParaRPr>
        </a:p>
      </dgm:t>
    </dgm:pt>
    <dgm:pt modelId="{0F3D7B3C-D5E9-42FD-98A4-7505ECADED2D}" type="parTrans" cxnId="{59121A67-2C90-4BA1-83DF-8E92CAB90D14}">
      <dgm:prSet/>
      <dgm:spPr/>
      <dgm:t>
        <a:bodyPr/>
        <a:lstStyle/>
        <a:p>
          <a:endParaRPr lang="en-US"/>
        </a:p>
      </dgm:t>
    </dgm:pt>
    <dgm:pt modelId="{4FB41956-FBAD-4DEB-8B3D-43039DA2A2D4}" type="sibTrans" cxnId="{59121A67-2C90-4BA1-83DF-8E92CAB90D14}">
      <dgm:prSet/>
      <dgm:spPr/>
      <dgm:t>
        <a:bodyPr/>
        <a:lstStyle/>
        <a:p>
          <a:endParaRPr lang="en-US"/>
        </a:p>
      </dgm:t>
    </dgm:pt>
    <dgm:pt modelId="{6722FB9A-F8B6-4CA4-805E-8C8F31EAEF3F}">
      <dgm:prSet custT="1"/>
      <dgm:spPr>
        <a:xfrm rot="1678107">
          <a:off x="4363256" y="830719"/>
          <a:ext cx="2279106" cy="1708514"/>
        </a:xfrm>
        <a:prstGeom prst="ellipse">
          <a:avLst/>
        </a:prstGeom>
        <a:solidFill>
          <a:srgbClr val="00CC00"/>
        </a:solidFill>
        <a:ln w="25400" cap="flat" cmpd="sng" algn="ctr">
          <a:solidFill>
            <a:sysClr val="window" lastClr="FFFFFF">
              <a:hueOff val="0"/>
              <a:satOff val="0"/>
              <a:lumOff val="0"/>
              <a:alphaOff val="0"/>
            </a:sysClr>
          </a:solidFill>
          <a:prstDash val="solid"/>
        </a:ln>
        <a:effectLst/>
      </dgm:spPr>
      <dgm:t>
        <a:bodyPr/>
        <a:lstStyle/>
        <a:p>
          <a:pPr rtl="1"/>
          <a:r>
            <a:rPr lang="fa-IR" sz="1400" b="1" dirty="0" smtClean="0">
              <a:solidFill>
                <a:sysClr val="windowText" lastClr="000000"/>
              </a:solidFill>
              <a:latin typeface="Constantia"/>
              <a:ea typeface="+mn-ea"/>
              <a:cs typeface="B Titr" pitchFamily="2" charset="-78"/>
            </a:rPr>
            <a:t>افراد با فعالیت بدنی کم</a:t>
          </a:r>
          <a:endParaRPr lang="en-US" sz="1400" b="1" dirty="0">
            <a:solidFill>
              <a:sysClr val="windowText" lastClr="000000"/>
            </a:solidFill>
            <a:latin typeface="Constantia"/>
            <a:ea typeface="+mn-ea"/>
            <a:cs typeface="B Titr" pitchFamily="2" charset="-78"/>
          </a:endParaRPr>
        </a:p>
      </dgm:t>
    </dgm:pt>
    <dgm:pt modelId="{F7BA704A-7660-4B1F-841A-B50457B3DA6C}" type="parTrans" cxnId="{713DC065-818F-447A-929B-DA8C5DC66161}">
      <dgm:prSet/>
      <dgm:spPr>
        <a:xfrm rot="19408392">
          <a:off x="4273655" y="2310906"/>
          <a:ext cx="406631" cy="464715"/>
        </a:xfrm>
        <a:prstGeom prst="rightArrow">
          <a:avLst>
            <a:gd name="adj1" fmla="val 60000"/>
            <a:gd name="adj2" fmla="val 50000"/>
          </a:avLst>
        </a:prstGeom>
        <a:solidFill>
          <a:srgbClr val="FF0000"/>
        </a:solidFill>
        <a:ln>
          <a:noFill/>
        </a:ln>
        <a:effectLst/>
      </dgm:spPr>
      <dgm:t>
        <a:bodyPr/>
        <a:lstStyle/>
        <a:p>
          <a:endParaRPr lang="en-US">
            <a:solidFill>
              <a:sysClr val="windowText" lastClr="000000"/>
            </a:solidFill>
            <a:latin typeface="Constantia"/>
            <a:ea typeface="+mn-ea"/>
            <a:cs typeface="+mn-cs"/>
          </a:endParaRPr>
        </a:p>
      </dgm:t>
    </dgm:pt>
    <dgm:pt modelId="{DB4566D6-6A2B-4AEC-9674-8884285DFBD5}" type="sibTrans" cxnId="{713DC065-818F-447A-929B-DA8C5DC66161}">
      <dgm:prSet/>
      <dgm:spPr/>
      <dgm:t>
        <a:bodyPr/>
        <a:lstStyle/>
        <a:p>
          <a:endParaRPr lang="en-US"/>
        </a:p>
      </dgm:t>
    </dgm:pt>
    <dgm:pt modelId="{DFC7708B-E914-4F74-93CF-0D779A27CD8D}">
      <dgm:prSet/>
      <dgm:spPr>
        <a:xfrm>
          <a:off x="4643659" y="3308876"/>
          <a:ext cx="1708514" cy="1708514"/>
        </a:xfrm>
        <a:prstGeom prst="ellipse">
          <a:avLst/>
        </a:prstGeom>
        <a:solidFill>
          <a:srgbClr val="92D050"/>
        </a:solidFill>
        <a:ln w="25400" cap="flat" cmpd="sng" algn="ctr">
          <a:solidFill>
            <a:sysClr val="window" lastClr="FFFFFF">
              <a:hueOff val="0"/>
              <a:satOff val="0"/>
              <a:lumOff val="0"/>
              <a:alphaOff val="0"/>
            </a:sysClr>
          </a:solidFill>
          <a:prstDash val="solid"/>
        </a:ln>
        <a:effectLst/>
      </dgm:spPr>
      <dgm:t>
        <a:bodyPr/>
        <a:lstStyle/>
        <a:p>
          <a:pPr rtl="1"/>
          <a:r>
            <a:rPr lang="fa-IR" b="1" dirty="0" smtClean="0">
              <a:solidFill>
                <a:sysClr val="windowText" lastClr="000000"/>
              </a:solidFill>
              <a:latin typeface="Constantia"/>
              <a:ea typeface="+mn-ea"/>
              <a:cs typeface="+mn-cs"/>
            </a:rPr>
            <a:t>افراد با </a:t>
          </a:r>
          <a:r>
            <a:rPr lang="en-US" b="1" dirty="0" smtClean="0">
              <a:solidFill>
                <a:sysClr val="windowText" lastClr="000000"/>
              </a:solidFill>
              <a:latin typeface="Constantia"/>
              <a:ea typeface="+mn-ea"/>
              <a:cs typeface="+mn-cs"/>
            </a:rPr>
            <a:t>LDL</a:t>
          </a:r>
          <a:r>
            <a:rPr lang="fa-IR" b="1" dirty="0" smtClean="0">
              <a:solidFill>
                <a:sysClr val="windowText" lastClr="000000"/>
              </a:solidFill>
              <a:latin typeface="Constantia"/>
              <a:ea typeface="+mn-ea"/>
              <a:cs typeface="+mn-cs"/>
            </a:rPr>
            <a:t>بالا</a:t>
          </a:r>
          <a:endParaRPr lang="en-US" b="1" dirty="0">
            <a:solidFill>
              <a:sysClr val="windowText" lastClr="000000"/>
            </a:solidFill>
            <a:latin typeface="Constantia"/>
            <a:ea typeface="+mn-ea"/>
            <a:cs typeface="+mn-cs"/>
          </a:endParaRPr>
        </a:p>
      </dgm:t>
    </dgm:pt>
    <dgm:pt modelId="{FD7E7282-70BE-4FD3-8AA5-B9229C5C6E94}" type="parTrans" cxnId="{90F8B07D-B7A9-4FE9-A89D-12F2B1C55E7F}">
      <dgm:prSet/>
      <dgm:spPr>
        <a:xfrm rot="1707815">
          <a:off x="4291983" y="3368061"/>
          <a:ext cx="335936" cy="464715"/>
        </a:xfrm>
        <a:prstGeom prst="rightArrow">
          <a:avLst>
            <a:gd name="adj1" fmla="val 60000"/>
            <a:gd name="adj2" fmla="val 50000"/>
          </a:avLst>
        </a:prstGeom>
        <a:solidFill>
          <a:srgbClr val="FF0000"/>
        </a:solidFill>
        <a:ln>
          <a:noFill/>
        </a:ln>
        <a:effectLst/>
      </dgm:spPr>
      <dgm:t>
        <a:bodyPr/>
        <a:lstStyle/>
        <a:p>
          <a:endParaRPr lang="en-US">
            <a:solidFill>
              <a:sysClr val="windowText" lastClr="000000"/>
            </a:solidFill>
            <a:latin typeface="Constantia"/>
            <a:ea typeface="+mn-ea"/>
            <a:cs typeface="+mn-cs"/>
          </a:endParaRPr>
        </a:p>
      </dgm:t>
    </dgm:pt>
    <dgm:pt modelId="{7A6E261A-2408-476C-B481-88A8627EDDFA}" type="sibTrans" cxnId="{90F8B07D-B7A9-4FE9-A89D-12F2B1C55E7F}">
      <dgm:prSet/>
      <dgm:spPr/>
      <dgm:t>
        <a:bodyPr/>
        <a:lstStyle/>
        <a:p>
          <a:endParaRPr lang="en-US"/>
        </a:p>
      </dgm:t>
    </dgm:pt>
    <dgm:pt modelId="{93364D77-8659-4427-8B52-C8F40A61B14F}">
      <dgm:prSet/>
      <dgm:spPr>
        <a:xfrm>
          <a:off x="839369" y="1098206"/>
          <a:ext cx="1708514" cy="1708514"/>
        </a:xfrm>
        <a:prstGeom prst="ellipse">
          <a:avLst/>
        </a:prstGeom>
        <a:solidFill>
          <a:srgbClr val="92D050"/>
        </a:solidFill>
        <a:ln w="25400" cap="flat" cmpd="sng" algn="ctr">
          <a:solidFill>
            <a:sysClr val="window" lastClr="FFFFFF">
              <a:hueOff val="0"/>
              <a:satOff val="0"/>
              <a:lumOff val="0"/>
              <a:alphaOff val="0"/>
            </a:sysClr>
          </a:solidFill>
          <a:prstDash val="solid"/>
        </a:ln>
        <a:effectLst/>
      </dgm:spPr>
      <dgm:t>
        <a:bodyPr/>
        <a:lstStyle/>
        <a:p>
          <a:r>
            <a:rPr lang="fa-IR" dirty="0" smtClean="0">
              <a:solidFill>
                <a:sysClr val="windowText" lastClr="000000"/>
              </a:solidFill>
              <a:latin typeface="Constantia"/>
              <a:ea typeface="+mn-ea"/>
              <a:cs typeface="B Titr" pitchFamily="2" charset="-78"/>
            </a:rPr>
            <a:t>افرادي </a:t>
          </a:r>
          <a:r>
            <a:rPr lang="fa-IR" dirty="0" smtClean="0">
              <a:solidFill>
                <a:sysClr val="windowText" lastClr="000000"/>
              </a:solidFill>
              <a:latin typeface="Constantia"/>
              <a:ea typeface="+mn-ea"/>
              <a:cs typeface="B Titr" pitchFamily="2" charset="-78"/>
            </a:rPr>
            <a:t>كه اضافه وزن و چاقي دارند</a:t>
          </a:r>
        </a:p>
      </dgm:t>
    </dgm:pt>
    <dgm:pt modelId="{C135A525-07A6-491B-820E-F236BF0A56C9}" type="parTrans" cxnId="{2B61F886-7F66-4BB8-84E7-78260CBAD710}">
      <dgm:prSet/>
      <dgm:spPr>
        <a:xfrm rot="12710867">
          <a:off x="2536710" y="2355896"/>
          <a:ext cx="360871" cy="464715"/>
        </a:xfrm>
        <a:prstGeom prst="rightArrow">
          <a:avLst>
            <a:gd name="adj1" fmla="val 60000"/>
            <a:gd name="adj2" fmla="val 50000"/>
          </a:avLst>
        </a:prstGeom>
        <a:solidFill>
          <a:srgbClr val="FF0000"/>
        </a:solidFill>
        <a:ln>
          <a:noFill/>
        </a:ln>
        <a:effectLst/>
      </dgm:spPr>
      <dgm:t>
        <a:bodyPr/>
        <a:lstStyle/>
        <a:p>
          <a:endParaRPr lang="en-US">
            <a:solidFill>
              <a:sysClr val="windowText" lastClr="000000"/>
            </a:solidFill>
            <a:latin typeface="Constantia"/>
            <a:ea typeface="+mn-ea"/>
            <a:cs typeface="+mn-cs"/>
          </a:endParaRPr>
        </a:p>
      </dgm:t>
    </dgm:pt>
    <dgm:pt modelId="{91F896E1-404A-4D95-8262-003EB124CC8F}" type="sibTrans" cxnId="{2B61F886-7F66-4BB8-84E7-78260CBAD710}">
      <dgm:prSet/>
      <dgm:spPr/>
      <dgm:t>
        <a:bodyPr/>
        <a:lstStyle/>
        <a:p>
          <a:endParaRPr lang="en-US"/>
        </a:p>
      </dgm:t>
    </dgm:pt>
    <dgm:pt modelId="{B76E0ABC-FFAD-405C-9F5C-16B22A80DB9D}">
      <dgm:prSet/>
      <dgm:spPr>
        <a:xfrm>
          <a:off x="2816573" y="4387485"/>
          <a:ext cx="1708514" cy="1708514"/>
        </a:xfrm>
        <a:prstGeom prst="ellipse">
          <a:avLst/>
        </a:prstGeom>
        <a:solidFill>
          <a:srgbClr val="A5C249">
            <a:lumMod val="60000"/>
            <a:lumOff val="40000"/>
          </a:srgbClr>
        </a:solidFill>
        <a:ln w="25400" cap="flat" cmpd="sng" algn="ctr">
          <a:solidFill>
            <a:sysClr val="window" lastClr="FFFFFF">
              <a:hueOff val="0"/>
              <a:satOff val="0"/>
              <a:lumOff val="0"/>
              <a:alphaOff val="0"/>
            </a:sysClr>
          </a:solidFill>
          <a:prstDash val="solid"/>
        </a:ln>
        <a:effectLst/>
      </dgm:spPr>
      <dgm:t>
        <a:bodyPr/>
        <a:lstStyle/>
        <a:p>
          <a:pPr rtl="1"/>
          <a:r>
            <a:rPr lang="fa-IR" dirty="0" smtClean="0">
              <a:solidFill>
                <a:sysClr val="windowText" lastClr="000000"/>
              </a:solidFill>
              <a:latin typeface="Constantia"/>
              <a:ea typeface="+mn-ea"/>
              <a:cs typeface="B Titr" pitchFamily="2" charset="-78"/>
            </a:rPr>
            <a:t>مردان با </a:t>
          </a:r>
          <a:r>
            <a:rPr lang="en-US" dirty="0" smtClean="0">
              <a:solidFill>
                <a:sysClr val="windowText" lastClr="000000"/>
              </a:solidFill>
              <a:latin typeface="Constantia"/>
              <a:ea typeface="+mn-ea"/>
              <a:cs typeface="B Titr" pitchFamily="2" charset="-78"/>
            </a:rPr>
            <a:t>HDL</a:t>
          </a:r>
          <a:r>
            <a:rPr lang="fa-IR" dirty="0" smtClean="0">
              <a:solidFill>
                <a:sysClr val="windowText" lastClr="000000"/>
              </a:solidFill>
              <a:latin typeface="Constantia"/>
              <a:ea typeface="+mn-ea"/>
              <a:cs typeface="B Titr" pitchFamily="2" charset="-78"/>
            </a:rPr>
            <a:t>کمتر از 40 وزنان با </a:t>
          </a:r>
          <a:r>
            <a:rPr lang="en-US" dirty="0" smtClean="0">
              <a:solidFill>
                <a:sysClr val="windowText" lastClr="000000"/>
              </a:solidFill>
              <a:latin typeface="Constantia"/>
              <a:ea typeface="+mn-ea"/>
              <a:cs typeface="B Titr" pitchFamily="2" charset="-78"/>
            </a:rPr>
            <a:t>HDL </a:t>
          </a:r>
          <a:r>
            <a:rPr lang="fa-IR" dirty="0" smtClean="0">
              <a:solidFill>
                <a:sysClr val="windowText" lastClr="000000"/>
              </a:solidFill>
              <a:latin typeface="Constantia"/>
              <a:ea typeface="+mn-ea"/>
              <a:cs typeface="B Titr" pitchFamily="2" charset="-78"/>
            </a:rPr>
            <a:t>  کمتر از 50</a:t>
          </a:r>
          <a:endParaRPr lang="en-US" dirty="0">
            <a:solidFill>
              <a:sysClr val="windowText" lastClr="000000"/>
            </a:solidFill>
            <a:latin typeface="Constantia"/>
            <a:ea typeface="+mn-ea"/>
            <a:cs typeface="B Titr" pitchFamily="2" charset="-78"/>
          </a:endParaRPr>
        </a:p>
      </dgm:t>
    </dgm:pt>
    <dgm:pt modelId="{C9393722-F99E-40E2-A9CD-98DB60B08D5C}" type="parTrans" cxnId="{DA14CA20-31E7-4A1C-A765-EF110D065715}">
      <dgm:prSet/>
      <dgm:spPr>
        <a:xfrm rot="5235233">
          <a:off x="3344176" y="3696664"/>
          <a:ext cx="439589" cy="464715"/>
        </a:xfrm>
        <a:prstGeom prst="rightArrow">
          <a:avLst>
            <a:gd name="adj1" fmla="val 60000"/>
            <a:gd name="adj2" fmla="val 50000"/>
          </a:avLst>
        </a:prstGeom>
        <a:solidFill>
          <a:srgbClr val="FF0000"/>
        </a:solidFill>
        <a:ln>
          <a:noFill/>
        </a:ln>
        <a:effectLst/>
      </dgm:spPr>
      <dgm:t>
        <a:bodyPr/>
        <a:lstStyle/>
        <a:p>
          <a:endParaRPr lang="en-US">
            <a:solidFill>
              <a:sysClr val="windowText" lastClr="000000"/>
            </a:solidFill>
            <a:latin typeface="Constantia"/>
            <a:ea typeface="+mn-ea"/>
            <a:cs typeface="+mn-cs"/>
          </a:endParaRPr>
        </a:p>
      </dgm:t>
    </dgm:pt>
    <dgm:pt modelId="{E3640EB4-7952-46CE-AB9C-11D353845B12}" type="sibTrans" cxnId="{DA14CA20-31E7-4A1C-A765-EF110D065715}">
      <dgm:prSet/>
      <dgm:spPr/>
      <dgm:t>
        <a:bodyPr/>
        <a:lstStyle/>
        <a:p>
          <a:endParaRPr lang="en-US"/>
        </a:p>
      </dgm:t>
    </dgm:pt>
    <dgm:pt modelId="{56D0DE5A-FD1D-48B5-A64A-7A3AB70F3995}">
      <dgm:prSet phldrT="[Text]"/>
      <dgm:spPr>
        <a:xfrm>
          <a:off x="2171109" y="0"/>
          <a:ext cx="2822294" cy="1708514"/>
        </a:xfrm>
        <a:prstGeom prst="ellipse">
          <a:avLst/>
        </a:prstGeom>
        <a:solidFill>
          <a:srgbClr val="FFC000"/>
        </a:solidFill>
        <a:ln w="25400" cap="flat" cmpd="sng" algn="ctr">
          <a:solidFill>
            <a:sysClr val="window" lastClr="FFFFFF">
              <a:hueOff val="0"/>
              <a:satOff val="0"/>
              <a:lumOff val="0"/>
              <a:alphaOff val="0"/>
            </a:sysClr>
          </a:solidFill>
          <a:prstDash val="solid"/>
        </a:ln>
        <a:effectLst/>
      </dgm:spPr>
      <dgm:t>
        <a:bodyPr/>
        <a:lstStyle/>
        <a:p>
          <a:r>
            <a:rPr lang="fa-IR" dirty="0" smtClean="0">
              <a:solidFill>
                <a:sysClr val="windowText" lastClr="000000"/>
              </a:solidFill>
              <a:latin typeface="Constantia"/>
              <a:ea typeface="+mn-ea"/>
              <a:cs typeface="B Titr" pitchFamily="2" charset="-78"/>
            </a:rPr>
            <a:t>فرادي كه دخانيات (سيگار، قليان، پيپ، چپق و...) مصرف مي كنند.</a:t>
          </a:r>
          <a:endParaRPr lang="en-US" dirty="0">
            <a:solidFill>
              <a:sysClr val="windowText" lastClr="000000"/>
            </a:solidFill>
            <a:latin typeface="Constantia"/>
            <a:ea typeface="+mn-ea"/>
            <a:cs typeface="+mn-cs"/>
          </a:endParaRPr>
        </a:p>
      </dgm:t>
    </dgm:pt>
    <dgm:pt modelId="{C7FA3F94-8752-495D-ACE8-A95DED8746E5}" type="sibTrans" cxnId="{BB3A2638-7EC9-484D-B0D1-A9960D57775F}">
      <dgm:prSet/>
      <dgm:spPr/>
      <dgm:t>
        <a:bodyPr/>
        <a:lstStyle/>
        <a:p>
          <a:endParaRPr lang="en-US"/>
        </a:p>
      </dgm:t>
    </dgm:pt>
    <dgm:pt modelId="{7FE8E4B9-8A23-4791-9B27-38B5710938CA}" type="parTrans" cxnId="{BB3A2638-7EC9-484D-B0D1-A9960D57775F}">
      <dgm:prSet/>
      <dgm:spPr>
        <a:xfrm rot="16220237">
          <a:off x="3334136" y="1985839"/>
          <a:ext cx="512051" cy="464715"/>
        </a:xfrm>
        <a:prstGeom prst="rightArrow">
          <a:avLst>
            <a:gd name="adj1" fmla="val 60000"/>
            <a:gd name="adj2" fmla="val 50000"/>
          </a:avLst>
        </a:prstGeom>
        <a:solidFill>
          <a:srgbClr val="FF0000"/>
        </a:solidFill>
        <a:ln>
          <a:noFill/>
        </a:ln>
        <a:effectLst/>
      </dgm:spPr>
      <dgm:t>
        <a:bodyPr/>
        <a:lstStyle/>
        <a:p>
          <a:endParaRPr lang="en-US">
            <a:solidFill>
              <a:sysClr val="windowText" lastClr="000000"/>
            </a:solidFill>
            <a:latin typeface="Constantia"/>
            <a:ea typeface="+mn-ea"/>
            <a:cs typeface="+mn-cs"/>
          </a:endParaRPr>
        </a:p>
      </dgm:t>
    </dgm:pt>
    <dgm:pt modelId="{632AC03C-CE81-402A-9D1B-36180686BA0B}">
      <dgm:prSet/>
      <dgm:spPr>
        <a:xfrm>
          <a:off x="839369" y="3289279"/>
          <a:ext cx="1708514" cy="1708514"/>
        </a:xfrm>
        <a:prstGeom prst="ellipse">
          <a:avLst/>
        </a:prstGeom>
        <a:solidFill>
          <a:srgbClr val="A5C249">
            <a:lumMod val="60000"/>
            <a:lumOff val="40000"/>
          </a:srgbClr>
        </a:solidFill>
        <a:ln w="25400" cap="flat" cmpd="sng" algn="ctr">
          <a:solidFill>
            <a:sysClr val="window" lastClr="FFFFFF">
              <a:hueOff val="0"/>
              <a:satOff val="0"/>
              <a:lumOff val="0"/>
              <a:alphaOff val="0"/>
            </a:sysClr>
          </a:solidFill>
          <a:prstDash val="solid"/>
        </a:ln>
        <a:effectLst/>
      </dgm:spPr>
      <dgm:t>
        <a:bodyPr/>
        <a:lstStyle/>
        <a:p>
          <a:pPr rtl="1"/>
          <a:r>
            <a:rPr lang="fa-IR" dirty="0" smtClean="0">
              <a:solidFill>
                <a:sysClr val="windowText" lastClr="000000"/>
              </a:solidFill>
              <a:latin typeface="Constantia"/>
              <a:ea typeface="+mn-ea"/>
              <a:cs typeface="B Titr" pitchFamily="2" charset="-78"/>
            </a:rPr>
            <a:t>افرادي </a:t>
          </a:r>
          <a:r>
            <a:rPr lang="fa-IR" dirty="0" smtClean="0">
              <a:solidFill>
                <a:sysClr val="windowText" lastClr="000000"/>
              </a:solidFill>
              <a:latin typeface="Constantia"/>
              <a:ea typeface="+mn-ea"/>
              <a:cs typeface="B Titr" pitchFamily="2" charset="-78"/>
            </a:rPr>
            <a:t>كه مبتلا به فشارخون بالا و ديابت هستند</a:t>
          </a:r>
          <a:endParaRPr lang="en-US" dirty="0">
            <a:solidFill>
              <a:sysClr val="windowText" lastClr="000000"/>
            </a:solidFill>
            <a:latin typeface="Constantia"/>
            <a:ea typeface="+mn-ea"/>
            <a:cs typeface="B Titr" pitchFamily="2" charset="-78"/>
          </a:endParaRPr>
        </a:p>
      </dgm:t>
    </dgm:pt>
    <dgm:pt modelId="{02A1633C-B3D4-4F0F-A298-1D1BFD84812C}" type="parTrans" cxnId="{E1A3C800-CF72-445E-8903-061D8E224AB5}">
      <dgm:prSet/>
      <dgm:spPr>
        <a:xfrm rot="9078753">
          <a:off x="2551292" y="3357813"/>
          <a:ext cx="307206" cy="464715"/>
        </a:xfrm>
        <a:prstGeom prst="rightArrow">
          <a:avLst>
            <a:gd name="adj1" fmla="val 60000"/>
            <a:gd name="adj2" fmla="val 50000"/>
          </a:avLst>
        </a:prstGeom>
        <a:solidFill>
          <a:srgbClr val="0F6FC6">
            <a:tint val="60000"/>
            <a:hueOff val="0"/>
            <a:satOff val="0"/>
            <a:lumOff val="0"/>
            <a:alphaOff val="0"/>
          </a:srgbClr>
        </a:solidFill>
        <a:ln>
          <a:noFill/>
        </a:ln>
        <a:effectLst/>
      </dgm:spPr>
      <dgm:t>
        <a:bodyPr/>
        <a:lstStyle/>
        <a:p>
          <a:endParaRPr lang="en-US">
            <a:solidFill>
              <a:sysClr val="windowText" lastClr="000000"/>
            </a:solidFill>
            <a:latin typeface="Constantia"/>
            <a:ea typeface="+mn-ea"/>
            <a:cs typeface="+mn-cs"/>
          </a:endParaRPr>
        </a:p>
      </dgm:t>
    </dgm:pt>
    <dgm:pt modelId="{1A45DEC5-FFEC-4B04-8CF8-2D8D7855548A}" type="sibTrans" cxnId="{E1A3C800-CF72-445E-8903-061D8E224AB5}">
      <dgm:prSet/>
      <dgm:spPr/>
      <dgm:t>
        <a:bodyPr/>
        <a:lstStyle/>
        <a:p>
          <a:endParaRPr lang="en-US"/>
        </a:p>
      </dgm:t>
    </dgm:pt>
    <dgm:pt modelId="{A51E24D6-1502-4DDA-B093-6D4D54A52E1F}" type="pres">
      <dgm:prSet presAssocID="{654D7DBC-8B36-46EB-8FC5-BE55F28A2628}" presName="Name0" presStyleCnt="0">
        <dgm:presLayoutVars>
          <dgm:chMax val="1"/>
          <dgm:dir/>
          <dgm:animLvl val="ctr"/>
          <dgm:resizeHandles val="exact"/>
        </dgm:presLayoutVars>
      </dgm:prSet>
      <dgm:spPr/>
      <dgm:t>
        <a:bodyPr/>
        <a:lstStyle/>
        <a:p>
          <a:endParaRPr lang="en-US"/>
        </a:p>
      </dgm:t>
    </dgm:pt>
    <dgm:pt modelId="{F9CC929C-501B-4EE5-A298-6A69C2B9C64A}" type="pres">
      <dgm:prSet presAssocID="{BABE22B7-0E34-4689-879B-26E2F80997A0}" presName="centerShape" presStyleLbl="node0" presStyleIdx="0" presStyleCnt="1" custScaleX="139790" custScaleY="64785" custLinFactNeighborX="-507" custLinFactNeighborY="1583"/>
      <dgm:spPr/>
      <dgm:t>
        <a:bodyPr/>
        <a:lstStyle/>
        <a:p>
          <a:endParaRPr lang="en-US"/>
        </a:p>
      </dgm:t>
    </dgm:pt>
    <dgm:pt modelId="{6D1B491F-E8F9-4985-BA79-4A459797B8A2}" type="pres">
      <dgm:prSet presAssocID="{7FE8E4B9-8A23-4791-9B27-38B5710938CA}" presName="parTrans" presStyleLbl="sibTrans2D1" presStyleIdx="0" presStyleCnt="6" custLinFactNeighborX="3098" custLinFactNeighborY="2612"/>
      <dgm:spPr/>
      <dgm:t>
        <a:bodyPr/>
        <a:lstStyle/>
        <a:p>
          <a:endParaRPr lang="en-US"/>
        </a:p>
      </dgm:t>
    </dgm:pt>
    <dgm:pt modelId="{60917E20-B3C0-41ED-9335-95EE537FF215}" type="pres">
      <dgm:prSet presAssocID="{7FE8E4B9-8A23-4791-9B27-38B5710938CA}" presName="connectorText" presStyleLbl="sibTrans2D1" presStyleIdx="0" presStyleCnt="6"/>
      <dgm:spPr/>
      <dgm:t>
        <a:bodyPr/>
        <a:lstStyle/>
        <a:p>
          <a:endParaRPr lang="en-US"/>
        </a:p>
      </dgm:t>
    </dgm:pt>
    <dgm:pt modelId="{CF78424F-C331-4BEA-98AA-AEF0A53301A4}" type="pres">
      <dgm:prSet presAssocID="{56D0DE5A-FD1D-48B5-A64A-7A3AB70F3995}" presName="node" presStyleLbl="node1" presStyleIdx="0" presStyleCnt="6" custScaleX="165190" custRadScaleRad="100172" custRadScaleInc="-774">
        <dgm:presLayoutVars>
          <dgm:bulletEnabled val="1"/>
        </dgm:presLayoutVars>
      </dgm:prSet>
      <dgm:spPr/>
      <dgm:t>
        <a:bodyPr/>
        <a:lstStyle/>
        <a:p>
          <a:endParaRPr lang="en-US"/>
        </a:p>
      </dgm:t>
    </dgm:pt>
    <dgm:pt modelId="{090198D0-6603-4DAF-892B-776DACAA290F}" type="pres">
      <dgm:prSet presAssocID="{F7BA704A-7660-4B1F-841A-B50457B3DA6C}" presName="parTrans" presStyleLbl="sibTrans2D1" presStyleIdx="1" presStyleCnt="6" custLinFactNeighborX="25155" custLinFactNeighborY="4885"/>
      <dgm:spPr/>
      <dgm:t>
        <a:bodyPr/>
        <a:lstStyle/>
        <a:p>
          <a:endParaRPr lang="en-US"/>
        </a:p>
      </dgm:t>
    </dgm:pt>
    <dgm:pt modelId="{486E026C-190D-449E-A0DC-F72AF10C9C65}" type="pres">
      <dgm:prSet presAssocID="{F7BA704A-7660-4B1F-841A-B50457B3DA6C}" presName="connectorText" presStyleLbl="sibTrans2D1" presStyleIdx="1" presStyleCnt="6"/>
      <dgm:spPr/>
      <dgm:t>
        <a:bodyPr/>
        <a:lstStyle/>
        <a:p>
          <a:endParaRPr lang="en-US"/>
        </a:p>
      </dgm:t>
    </dgm:pt>
    <dgm:pt modelId="{89194EEC-C6A0-44FE-8271-B0F9C62206BA}" type="pres">
      <dgm:prSet presAssocID="{6722FB9A-F8B6-4CA4-805E-8C8F31EAEF3F}" presName="node" presStyleLbl="node1" presStyleIdx="1" presStyleCnt="6" custAng="1678107" custScaleX="133397" custRadScaleRad="107154" custRadScaleInc="-18297">
        <dgm:presLayoutVars>
          <dgm:bulletEnabled val="1"/>
        </dgm:presLayoutVars>
      </dgm:prSet>
      <dgm:spPr/>
      <dgm:t>
        <a:bodyPr/>
        <a:lstStyle/>
        <a:p>
          <a:endParaRPr lang="en-US"/>
        </a:p>
      </dgm:t>
    </dgm:pt>
    <dgm:pt modelId="{9E957347-936C-4486-B2E2-E65ACECBB1E6}" type="pres">
      <dgm:prSet presAssocID="{FD7E7282-70BE-4FD3-8AA5-B9229C5C6E94}" presName="parTrans" presStyleLbl="sibTrans2D1" presStyleIdx="2" presStyleCnt="6"/>
      <dgm:spPr/>
      <dgm:t>
        <a:bodyPr/>
        <a:lstStyle/>
        <a:p>
          <a:endParaRPr lang="en-US"/>
        </a:p>
      </dgm:t>
    </dgm:pt>
    <dgm:pt modelId="{B5D565BE-483E-4CF5-B697-472ECE60FBDA}" type="pres">
      <dgm:prSet presAssocID="{FD7E7282-70BE-4FD3-8AA5-B9229C5C6E94}" presName="connectorText" presStyleLbl="sibTrans2D1" presStyleIdx="2" presStyleCnt="6"/>
      <dgm:spPr/>
      <dgm:t>
        <a:bodyPr/>
        <a:lstStyle/>
        <a:p>
          <a:endParaRPr lang="en-US"/>
        </a:p>
      </dgm:t>
    </dgm:pt>
    <dgm:pt modelId="{B490DCE0-830B-4D8F-A719-A67AA689A7D9}" type="pres">
      <dgm:prSet presAssocID="{DFC7708B-E914-4F74-93CF-0D779A27CD8D}" presName="node" presStyleLbl="node1" presStyleIdx="2" presStyleCnt="6" custRadScaleRad="100814" custRadScaleInc="1068">
        <dgm:presLayoutVars>
          <dgm:bulletEnabled val="1"/>
        </dgm:presLayoutVars>
      </dgm:prSet>
      <dgm:spPr/>
      <dgm:t>
        <a:bodyPr/>
        <a:lstStyle/>
        <a:p>
          <a:endParaRPr lang="en-US"/>
        </a:p>
      </dgm:t>
    </dgm:pt>
    <dgm:pt modelId="{9D96923F-426D-4886-83C5-373BD37B144B}" type="pres">
      <dgm:prSet presAssocID="{C9393722-F99E-40E2-A9CD-98DB60B08D5C}" presName="parTrans" presStyleLbl="sibTrans2D1" presStyleIdx="3" presStyleCnt="6" custLinFactNeighborX="-10343" custLinFactNeighborY="-7055"/>
      <dgm:spPr/>
      <dgm:t>
        <a:bodyPr/>
        <a:lstStyle/>
        <a:p>
          <a:endParaRPr lang="en-US"/>
        </a:p>
      </dgm:t>
    </dgm:pt>
    <dgm:pt modelId="{0A00CCA8-8986-42F8-A7AA-3D20CE5616D6}" type="pres">
      <dgm:prSet presAssocID="{C9393722-F99E-40E2-A9CD-98DB60B08D5C}" presName="connectorText" presStyleLbl="sibTrans2D1" presStyleIdx="3" presStyleCnt="6"/>
      <dgm:spPr/>
      <dgm:t>
        <a:bodyPr/>
        <a:lstStyle/>
        <a:p>
          <a:endParaRPr lang="en-US"/>
        </a:p>
      </dgm:t>
    </dgm:pt>
    <dgm:pt modelId="{FDAF8F8F-5061-4438-BB7A-7D2780C938FF}" type="pres">
      <dgm:prSet presAssocID="{B76E0ABC-FFAD-405C-9F5C-16B22A80DB9D}" presName="node" presStyleLbl="node1" presStyleIdx="3" presStyleCnt="6" custRadScaleRad="101769" custRadScaleInc="-6826">
        <dgm:presLayoutVars>
          <dgm:bulletEnabled val="1"/>
        </dgm:presLayoutVars>
      </dgm:prSet>
      <dgm:spPr/>
      <dgm:t>
        <a:bodyPr/>
        <a:lstStyle/>
        <a:p>
          <a:endParaRPr lang="en-US"/>
        </a:p>
      </dgm:t>
    </dgm:pt>
    <dgm:pt modelId="{0A7E13AC-F92D-4809-B0B3-B017367A5BE4}" type="pres">
      <dgm:prSet presAssocID="{02A1633C-B3D4-4F0F-A298-1D1BFD84812C}" presName="parTrans" presStyleLbl="sibTrans2D1" presStyleIdx="4" presStyleCnt="6"/>
      <dgm:spPr/>
      <dgm:t>
        <a:bodyPr/>
        <a:lstStyle/>
        <a:p>
          <a:endParaRPr lang="en-US"/>
        </a:p>
      </dgm:t>
    </dgm:pt>
    <dgm:pt modelId="{FD494649-DF3A-4488-85BF-6B78BECE6A7D}" type="pres">
      <dgm:prSet presAssocID="{02A1633C-B3D4-4F0F-A298-1D1BFD84812C}" presName="connectorText" presStyleLbl="sibTrans2D1" presStyleIdx="4" presStyleCnt="6"/>
      <dgm:spPr/>
      <dgm:t>
        <a:bodyPr/>
        <a:lstStyle/>
        <a:p>
          <a:endParaRPr lang="en-US"/>
        </a:p>
      </dgm:t>
    </dgm:pt>
    <dgm:pt modelId="{492A8182-4030-4191-8B86-95F9E6D4DF65}" type="pres">
      <dgm:prSet presAssocID="{632AC03C-CE81-402A-9D1B-36180686BA0B}" presName="node" presStyleLbl="node1" presStyleIdx="4" presStyleCnt="6">
        <dgm:presLayoutVars>
          <dgm:bulletEnabled val="1"/>
        </dgm:presLayoutVars>
      </dgm:prSet>
      <dgm:spPr/>
      <dgm:t>
        <a:bodyPr/>
        <a:lstStyle/>
        <a:p>
          <a:endParaRPr lang="en-US"/>
        </a:p>
      </dgm:t>
    </dgm:pt>
    <dgm:pt modelId="{9903A630-ED53-4F76-9996-E816248434D0}" type="pres">
      <dgm:prSet presAssocID="{C135A525-07A6-491B-820E-F236BF0A56C9}" presName="parTrans" presStyleLbl="sibTrans2D1" presStyleIdx="5" presStyleCnt="6"/>
      <dgm:spPr/>
      <dgm:t>
        <a:bodyPr/>
        <a:lstStyle/>
        <a:p>
          <a:endParaRPr lang="en-US"/>
        </a:p>
      </dgm:t>
    </dgm:pt>
    <dgm:pt modelId="{17D797FD-E4D6-48E5-AF42-273E031EF2F2}" type="pres">
      <dgm:prSet presAssocID="{C135A525-07A6-491B-820E-F236BF0A56C9}" presName="connectorText" presStyleLbl="sibTrans2D1" presStyleIdx="5" presStyleCnt="6"/>
      <dgm:spPr/>
      <dgm:t>
        <a:bodyPr/>
        <a:lstStyle/>
        <a:p>
          <a:endParaRPr lang="en-US"/>
        </a:p>
      </dgm:t>
    </dgm:pt>
    <dgm:pt modelId="{1D69F7EC-DEE9-4D0A-9F64-90B01FC6B6A8}" type="pres">
      <dgm:prSet presAssocID="{93364D77-8659-4427-8B52-C8F40A61B14F}" presName="node" presStyleLbl="node1" presStyleIdx="5" presStyleCnt="6">
        <dgm:presLayoutVars>
          <dgm:bulletEnabled val="1"/>
        </dgm:presLayoutVars>
      </dgm:prSet>
      <dgm:spPr/>
      <dgm:t>
        <a:bodyPr/>
        <a:lstStyle/>
        <a:p>
          <a:endParaRPr lang="en-US"/>
        </a:p>
      </dgm:t>
    </dgm:pt>
  </dgm:ptLst>
  <dgm:cxnLst>
    <dgm:cxn modelId="{D22DEAB8-A257-4473-B678-769EB83080A0}" type="presOf" srcId="{DFC7708B-E914-4F74-93CF-0D779A27CD8D}" destId="{B490DCE0-830B-4D8F-A719-A67AA689A7D9}" srcOrd="0" destOrd="0" presId="urn:microsoft.com/office/officeart/2005/8/layout/radial5"/>
    <dgm:cxn modelId="{59121A67-2C90-4BA1-83DF-8E92CAB90D14}" srcId="{654D7DBC-8B36-46EB-8FC5-BE55F28A2628}" destId="{9D338F2C-55FD-45D0-B98C-626C3233801C}" srcOrd="1" destOrd="0" parTransId="{0F3D7B3C-D5E9-42FD-98A4-7505ECADED2D}" sibTransId="{4FB41956-FBAD-4DEB-8B3D-43039DA2A2D4}"/>
    <dgm:cxn modelId="{E1A3C800-CF72-445E-8903-061D8E224AB5}" srcId="{BABE22B7-0E34-4689-879B-26E2F80997A0}" destId="{632AC03C-CE81-402A-9D1B-36180686BA0B}" srcOrd="4" destOrd="0" parTransId="{02A1633C-B3D4-4F0F-A298-1D1BFD84812C}" sibTransId="{1A45DEC5-FFEC-4B04-8CF8-2D8D7855548A}"/>
    <dgm:cxn modelId="{43648D07-524B-4B31-8FBC-E85E6A36EC47}" type="presOf" srcId="{FD7E7282-70BE-4FD3-8AA5-B9229C5C6E94}" destId="{9E957347-936C-4486-B2E2-E65ACECBB1E6}" srcOrd="0" destOrd="0" presId="urn:microsoft.com/office/officeart/2005/8/layout/radial5"/>
    <dgm:cxn modelId="{829E4B07-6430-4B65-86D7-A0A5C43627F8}" type="presOf" srcId="{F7BA704A-7660-4B1F-841A-B50457B3DA6C}" destId="{486E026C-190D-449E-A0DC-F72AF10C9C65}" srcOrd="1" destOrd="0" presId="urn:microsoft.com/office/officeart/2005/8/layout/radial5"/>
    <dgm:cxn modelId="{CEA8B07C-7DD0-4FE9-AC6F-4DF80F0C4F5F}" type="presOf" srcId="{C135A525-07A6-491B-820E-F236BF0A56C9}" destId="{9903A630-ED53-4F76-9996-E816248434D0}" srcOrd="0" destOrd="0" presId="urn:microsoft.com/office/officeart/2005/8/layout/radial5"/>
    <dgm:cxn modelId="{713DC065-818F-447A-929B-DA8C5DC66161}" srcId="{BABE22B7-0E34-4689-879B-26E2F80997A0}" destId="{6722FB9A-F8B6-4CA4-805E-8C8F31EAEF3F}" srcOrd="1" destOrd="0" parTransId="{F7BA704A-7660-4B1F-841A-B50457B3DA6C}" sibTransId="{DB4566D6-6A2B-4AEC-9674-8884285DFBD5}"/>
    <dgm:cxn modelId="{2D575C26-BD6F-4139-8164-B522BFBDFBBE}" type="presOf" srcId="{7FE8E4B9-8A23-4791-9B27-38B5710938CA}" destId="{60917E20-B3C0-41ED-9335-95EE537FF215}" srcOrd="1" destOrd="0" presId="urn:microsoft.com/office/officeart/2005/8/layout/radial5"/>
    <dgm:cxn modelId="{D7BF60C4-8520-44BB-8240-D6144FA74182}" type="presOf" srcId="{632AC03C-CE81-402A-9D1B-36180686BA0B}" destId="{492A8182-4030-4191-8B86-95F9E6D4DF65}" srcOrd="0" destOrd="0" presId="urn:microsoft.com/office/officeart/2005/8/layout/radial5"/>
    <dgm:cxn modelId="{05B34EC2-654B-4ED2-B55C-7B07F7672521}" type="presOf" srcId="{02A1633C-B3D4-4F0F-A298-1D1BFD84812C}" destId="{FD494649-DF3A-4488-85BF-6B78BECE6A7D}" srcOrd="1" destOrd="0" presId="urn:microsoft.com/office/officeart/2005/8/layout/radial5"/>
    <dgm:cxn modelId="{87321F16-AC4F-4AD1-B192-DB5D4CE0D9F0}" type="presOf" srcId="{BABE22B7-0E34-4689-879B-26E2F80997A0}" destId="{F9CC929C-501B-4EE5-A298-6A69C2B9C64A}" srcOrd="0" destOrd="0" presId="urn:microsoft.com/office/officeart/2005/8/layout/radial5"/>
    <dgm:cxn modelId="{1CC9A733-4D0C-4F91-8CAA-2C9112FAF5C6}" type="presOf" srcId="{6722FB9A-F8B6-4CA4-805E-8C8F31EAEF3F}" destId="{89194EEC-C6A0-44FE-8271-B0F9C62206BA}" srcOrd="0" destOrd="0" presId="urn:microsoft.com/office/officeart/2005/8/layout/radial5"/>
    <dgm:cxn modelId="{15A99953-4979-4426-A71D-190B4A5B672C}" srcId="{654D7DBC-8B36-46EB-8FC5-BE55F28A2628}" destId="{A241EB97-6046-41DA-8AB9-5A5E4174C1AB}" srcOrd="4" destOrd="0" parTransId="{B25E18DD-03CF-4101-B076-15FB56F54E28}" sibTransId="{6A5B3A4C-297D-4733-A70E-9FEED5D7F0A0}"/>
    <dgm:cxn modelId="{D2992BAA-C31A-4CE8-86CF-2C39A7487337}" type="presOf" srcId="{654D7DBC-8B36-46EB-8FC5-BE55F28A2628}" destId="{A51E24D6-1502-4DDA-B093-6D4D54A52E1F}" srcOrd="0" destOrd="0" presId="urn:microsoft.com/office/officeart/2005/8/layout/radial5"/>
    <dgm:cxn modelId="{46595F6C-B098-415C-8AE9-E6023E1A8C7B}" type="presOf" srcId="{02A1633C-B3D4-4F0F-A298-1D1BFD84812C}" destId="{0A7E13AC-F92D-4809-B0B3-B017367A5BE4}" srcOrd="0" destOrd="0" presId="urn:microsoft.com/office/officeart/2005/8/layout/radial5"/>
    <dgm:cxn modelId="{CC06B13C-580B-4E10-8FCA-984198C9EA8C}" type="presOf" srcId="{FD7E7282-70BE-4FD3-8AA5-B9229C5C6E94}" destId="{B5D565BE-483E-4CF5-B697-472ECE60FBDA}" srcOrd="1" destOrd="0" presId="urn:microsoft.com/office/officeart/2005/8/layout/radial5"/>
    <dgm:cxn modelId="{47F8C353-637D-4852-A0C1-71A1D89B54C8}" type="presOf" srcId="{F7BA704A-7660-4B1F-841A-B50457B3DA6C}" destId="{090198D0-6603-4DAF-892B-776DACAA290F}" srcOrd="0" destOrd="0" presId="urn:microsoft.com/office/officeart/2005/8/layout/radial5"/>
    <dgm:cxn modelId="{90F8B07D-B7A9-4FE9-A89D-12F2B1C55E7F}" srcId="{BABE22B7-0E34-4689-879B-26E2F80997A0}" destId="{DFC7708B-E914-4F74-93CF-0D779A27CD8D}" srcOrd="2" destOrd="0" parTransId="{FD7E7282-70BE-4FD3-8AA5-B9229C5C6E94}" sibTransId="{7A6E261A-2408-476C-B481-88A8627EDDFA}"/>
    <dgm:cxn modelId="{6EC3C0E6-E887-4591-8C3F-9F8DC6714BC5}" type="presOf" srcId="{B76E0ABC-FFAD-405C-9F5C-16B22A80DB9D}" destId="{FDAF8F8F-5061-4438-BB7A-7D2780C938FF}" srcOrd="0" destOrd="0" presId="urn:microsoft.com/office/officeart/2005/8/layout/radial5"/>
    <dgm:cxn modelId="{2CF9CFE3-1DE1-4C39-9D79-FAC62CFAF0FE}" type="presOf" srcId="{C9393722-F99E-40E2-A9CD-98DB60B08D5C}" destId="{9D96923F-426D-4886-83C5-373BD37B144B}" srcOrd="0" destOrd="0" presId="urn:microsoft.com/office/officeart/2005/8/layout/radial5"/>
    <dgm:cxn modelId="{EE294B76-73FC-4735-B4F3-AE4237BAAA70}" type="presOf" srcId="{C135A525-07A6-491B-820E-F236BF0A56C9}" destId="{17D797FD-E4D6-48E5-AF42-273E031EF2F2}" srcOrd="1" destOrd="0" presId="urn:microsoft.com/office/officeart/2005/8/layout/radial5"/>
    <dgm:cxn modelId="{ECEE451E-1DE1-418A-9631-28FA97E11110}" type="presOf" srcId="{C9393722-F99E-40E2-A9CD-98DB60B08D5C}" destId="{0A00CCA8-8986-42F8-A7AA-3D20CE5616D6}" srcOrd="1" destOrd="0" presId="urn:microsoft.com/office/officeart/2005/8/layout/radial5"/>
    <dgm:cxn modelId="{BB3A2638-7EC9-484D-B0D1-A9960D57775F}" srcId="{BABE22B7-0E34-4689-879B-26E2F80997A0}" destId="{56D0DE5A-FD1D-48B5-A64A-7A3AB70F3995}" srcOrd="0" destOrd="0" parTransId="{7FE8E4B9-8A23-4791-9B27-38B5710938CA}" sibTransId="{C7FA3F94-8752-495D-ACE8-A95DED8746E5}"/>
    <dgm:cxn modelId="{DA14CA20-31E7-4A1C-A765-EF110D065715}" srcId="{BABE22B7-0E34-4689-879B-26E2F80997A0}" destId="{B76E0ABC-FFAD-405C-9F5C-16B22A80DB9D}" srcOrd="3" destOrd="0" parTransId="{C9393722-F99E-40E2-A9CD-98DB60B08D5C}" sibTransId="{E3640EB4-7952-46CE-AB9C-11D353845B12}"/>
    <dgm:cxn modelId="{E7065E86-3EAE-46DC-AD6B-883B5FD1F700}" srcId="{654D7DBC-8B36-46EB-8FC5-BE55F28A2628}" destId="{BABE22B7-0E34-4689-879B-26E2F80997A0}" srcOrd="0" destOrd="0" parTransId="{6B6B6124-A7EA-4AF8-8D9C-B9D61B09F39D}" sibTransId="{DD409967-DD6E-4DFB-9BCD-E38C3B311599}"/>
    <dgm:cxn modelId="{C0E2A4D2-D7AD-49C3-B6EC-5E698596A35D}" type="presOf" srcId="{93364D77-8659-4427-8B52-C8F40A61B14F}" destId="{1D69F7EC-DEE9-4D0A-9F64-90B01FC6B6A8}" srcOrd="0" destOrd="0" presId="urn:microsoft.com/office/officeart/2005/8/layout/radial5"/>
    <dgm:cxn modelId="{6725FC72-BBC5-4F17-B27E-82AF49B59E02}" srcId="{654D7DBC-8B36-46EB-8FC5-BE55F28A2628}" destId="{CB74F732-333F-4621-8B53-F6AB59B2AE75}" srcOrd="3" destOrd="0" parTransId="{F59DBFA6-7960-45BD-884F-38956FEED2A9}" sibTransId="{18C9C0F0-7A6F-4143-B8FD-0DCAA3E9C9B0}"/>
    <dgm:cxn modelId="{839B8E36-97A3-4EC4-BBC0-51FF5C42A629}" type="presOf" srcId="{7FE8E4B9-8A23-4791-9B27-38B5710938CA}" destId="{6D1B491F-E8F9-4985-BA79-4A459797B8A2}" srcOrd="0" destOrd="0" presId="urn:microsoft.com/office/officeart/2005/8/layout/radial5"/>
    <dgm:cxn modelId="{2B61F886-7F66-4BB8-84E7-78260CBAD710}" srcId="{BABE22B7-0E34-4689-879B-26E2F80997A0}" destId="{93364D77-8659-4427-8B52-C8F40A61B14F}" srcOrd="5" destOrd="0" parTransId="{C135A525-07A6-491B-820E-F236BF0A56C9}" sibTransId="{91F896E1-404A-4D95-8262-003EB124CC8F}"/>
    <dgm:cxn modelId="{C4541C59-1857-4EE4-B243-ACD752989901}" srcId="{654D7DBC-8B36-46EB-8FC5-BE55F28A2628}" destId="{A4A2F5EC-6475-4412-A2DD-730DF51FA6C6}" srcOrd="2" destOrd="0" parTransId="{A39B921B-7BC0-406F-911A-AFBD9C47410F}" sibTransId="{A45804B9-A777-44E3-AC1E-7082BD6390F0}"/>
    <dgm:cxn modelId="{E3FA15DA-FA43-4BCA-A751-126BAFC45E85}" type="presOf" srcId="{56D0DE5A-FD1D-48B5-A64A-7A3AB70F3995}" destId="{CF78424F-C331-4BEA-98AA-AEF0A53301A4}" srcOrd="0" destOrd="0" presId="urn:microsoft.com/office/officeart/2005/8/layout/radial5"/>
    <dgm:cxn modelId="{56AFE3A1-B929-47F6-8954-65CE953ECC2C}" type="presParOf" srcId="{A51E24D6-1502-4DDA-B093-6D4D54A52E1F}" destId="{F9CC929C-501B-4EE5-A298-6A69C2B9C64A}" srcOrd="0" destOrd="0" presId="urn:microsoft.com/office/officeart/2005/8/layout/radial5"/>
    <dgm:cxn modelId="{25D507AD-254E-4C5F-AC55-9143E008419E}" type="presParOf" srcId="{A51E24D6-1502-4DDA-B093-6D4D54A52E1F}" destId="{6D1B491F-E8F9-4985-BA79-4A459797B8A2}" srcOrd="1" destOrd="0" presId="urn:microsoft.com/office/officeart/2005/8/layout/radial5"/>
    <dgm:cxn modelId="{C79C5AA5-AC2C-4A2C-AAD4-0096C626FBB1}" type="presParOf" srcId="{6D1B491F-E8F9-4985-BA79-4A459797B8A2}" destId="{60917E20-B3C0-41ED-9335-95EE537FF215}" srcOrd="0" destOrd="0" presId="urn:microsoft.com/office/officeart/2005/8/layout/radial5"/>
    <dgm:cxn modelId="{5C50340E-F271-4AFE-BFC8-529C21EA432E}" type="presParOf" srcId="{A51E24D6-1502-4DDA-B093-6D4D54A52E1F}" destId="{CF78424F-C331-4BEA-98AA-AEF0A53301A4}" srcOrd="2" destOrd="0" presId="urn:microsoft.com/office/officeart/2005/8/layout/radial5"/>
    <dgm:cxn modelId="{93A02A0B-2594-4C00-A89C-C89B5C1D2840}" type="presParOf" srcId="{A51E24D6-1502-4DDA-B093-6D4D54A52E1F}" destId="{090198D0-6603-4DAF-892B-776DACAA290F}" srcOrd="3" destOrd="0" presId="urn:microsoft.com/office/officeart/2005/8/layout/radial5"/>
    <dgm:cxn modelId="{417D7BA7-B8CE-465C-B494-21B0F380A5F9}" type="presParOf" srcId="{090198D0-6603-4DAF-892B-776DACAA290F}" destId="{486E026C-190D-449E-A0DC-F72AF10C9C65}" srcOrd="0" destOrd="0" presId="urn:microsoft.com/office/officeart/2005/8/layout/radial5"/>
    <dgm:cxn modelId="{E171B4A5-44E6-4B09-AB66-8E82F9DE4269}" type="presParOf" srcId="{A51E24D6-1502-4DDA-B093-6D4D54A52E1F}" destId="{89194EEC-C6A0-44FE-8271-B0F9C62206BA}" srcOrd="4" destOrd="0" presId="urn:microsoft.com/office/officeart/2005/8/layout/radial5"/>
    <dgm:cxn modelId="{80F530F6-7F14-474A-ABFC-C85ACE333BCC}" type="presParOf" srcId="{A51E24D6-1502-4DDA-B093-6D4D54A52E1F}" destId="{9E957347-936C-4486-B2E2-E65ACECBB1E6}" srcOrd="5" destOrd="0" presId="urn:microsoft.com/office/officeart/2005/8/layout/radial5"/>
    <dgm:cxn modelId="{969E6337-5A26-423D-B6B8-66E7FDCCE779}" type="presParOf" srcId="{9E957347-936C-4486-B2E2-E65ACECBB1E6}" destId="{B5D565BE-483E-4CF5-B697-472ECE60FBDA}" srcOrd="0" destOrd="0" presId="urn:microsoft.com/office/officeart/2005/8/layout/radial5"/>
    <dgm:cxn modelId="{93F603B1-D36B-4EED-A480-4C1B5B918F94}" type="presParOf" srcId="{A51E24D6-1502-4DDA-B093-6D4D54A52E1F}" destId="{B490DCE0-830B-4D8F-A719-A67AA689A7D9}" srcOrd="6" destOrd="0" presId="urn:microsoft.com/office/officeart/2005/8/layout/radial5"/>
    <dgm:cxn modelId="{C233E7D1-8EBF-49AF-B5F1-1AD7E024BEA0}" type="presParOf" srcId="{A51E24D6-1502-4DDA-B093-6D4D54A52E1F}" destId="{9D96923F-426D-4886-83C5-373BD37B144B}" srcOrd="7" destOrd="0" presId="urn:microsoft.com/office/officeart/2005/8/layout/radial5"/>
    <dgm:cxn modelId="{DD3728C7-E6BC-45AA-A8B3-356841708480}" type="presParOf" srcId="{9D96923F-426D-4886-83C5-373BD37B144B}" destId="{0A00CCA8-8986-42F8-A7AA-3D20CE5616D6}" srcOrd="0" destOrd="0" presId="urn:microsoft.com/office/officeart/2005/8/layout/radial5"/>
    <dgm:cxn modelId="{D4C63CC5-38B0-4D24-8A8E-CB91643E08F1}" type="presParOf" srcId="{A51E24D6-1502-4DDA-B093-6D4D54A52E1F}" destId="{FDAF8F8F-5061-4438-BB7A-7D2780C938FF}" srcOrd="8" destOrd="0" presId="urn:microsoft.com/office/officeart/2005/8/layout/radial5"/>
    <dgm:cxn modelId="{C64220F6-F6E8-4872-8AFE-98D88DE7D8CA}" type="presParOf" srcId="{A51E24D6-1502-4DDA-B093-6D4D54A52E1F}" destId="{0A7E13AC-F92D-4809-B0B3-B017367A5BE4}" srcOrd="9" destOrd="0" presId="urn:microsoft.com/office/officeart/2005/8/layout/radial5"/>
    <dgm:cxn modelId="{F96C3329-B5EF-4A77-9391-6A60904B4130}" type="presParOf" srcId="{0A7E13AC-F92D-4809-B0B3-B017367A5BE4}" destId="{FD494649-DF3A-4488-85BF-6B78BECE6A7D}" srcOrd="0" destOrd="0" presId="urn:microsoft.com/office/officeart/2005/8/layout/radial5"/>
    <dgm:cxn modelId="{0618CE09-E163-496D-9812-620D839E6C3B}" type="presParOf" srcId="{A51E24D6-1502-4DDA-B093-6D4D54A52E1F}" destId="{492A8182-4030-4191-8B86-95F9E6D4DF65}" srcOrd="10" destOrd="0" presId="urn:microsoft.com/office/officeart/2005/8/layout/radial5"/>
    <dgm:cxn modelId="{3DEBF18A-6EC0-497B-B9FD-8BD3BA2D11CE}" type="presParOf" srcId="{A51E24D6-1502-4DDA-B093-6D4D54A52E1F}" destId="{9903A630-ED53-4F76-9996-E816248434D0}" srcOrd="11" destOrd="0" presId="urn:microsoft.com/office/officeart/2005/8/layout/radial5"/>
    <dgm:cxn modelId="{C2C43C35-AEDE-456B-BD5D-A51040455730}" type="presParOf" srcId="{9903A630-ED53-4F76-9996-E816248434D0}" destId="{17D797FD-E4D6-48E5-AF42-273E031EF2F2}" srcOrd="0" destOrd="0" presId="urn:microsoft.com/office/officeart/2005/8/layout/radial5"/>
    <dgm:cxn modelId="{B7D7AD36-1526-4881-925E-5CCF7052F85E}" type="presParOf" srcId="{A51E24D6-1502-4DDA-B093-6D4D54A52E1F}" destId="{1D69F7EC-DEE9-4D0A-9F64-90B01FC6B6A8}" srcOrd="12" destOrd="0" presId="urn:microsoft.com/office/officeart/2005/8/layout/radial5"/>
  </dgm:cxnLst>
  <dgm:bg>
    <a:solidFill>
      <a:schemeClr val="tx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4D7DBC-8B36-46EB-8FC5-BE55F28A2628}"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BABE22B7-0E34-4689-879B-26E2F80997A0}">
      <dgm:prSet custT="1"/>
      <dgm:spPr>
        <a:xfrm>
          <a:off x="2604028" y="2600778"/>
          <a:ext cx="2237647" cy="1037027"/>
        </a:xfrm>
        <a:prstGeom prst="ellipse">
          <a:avLst/>
        </a:prstGeom>
        <a:solidFill>
          <a:srgbClr val="FFFF00"/>
        </a:solidFill>
        <a:ln w="25400" cap="flat" cmpd="sng" algn="ctr">
          <a:solidFill>
            <a:sysClr val="window" lastClr="FFFFFF">
              <a:hueOff val="0"/>
              <a:satOff val="0"/>
              <a:lumOff val="0"/>
              <a:alphaOff val="0"/>
            </a:sysClr>
          </a:solidFill>
          <a:prstDash val="solid"/>
        </a:ln>
        <a:effectLst/>
      </dgm:spPr>
      <dgm:t>
        <a:bodyPr/>
        <a:lstStyle/>
        <a:p>
          <a:r>
            <a:rPr lang="fa-IR" sz="1600" b="1" dirty="0" smtClean="0">
              <a:solidFill>
                <a:srgbClr val="FF0000"/>
              </a:solidFill>
              <a:latin typeface="Constantia"/>
              <a:ea typeface="+mn-ea"/>
              <a:cs typeface="B Titr" pitchFamily="2" charset="-78"/>
            </a:rPr>
            <a:t>علایم سکته قلبی</a:t>
          </a:r>
          <a:endParaRPr lang="en-US" sz="1600" b="1" dirty="0">
            <a:solidFill>
              <a:srgbClr val="FF0000"/>
            </a:solidFill>
            <a:latin typeface="Constantia"/>
            <a:ea typeface="+mn-ea"/>
            <a:cs typeface="B Titr" pitchFamily="2" charset="-78"/>
          </a:endParaRPr>
        </a:p>
      </dgm:t>
    </dgm:pt>
    <dgm:pt modelId="{6B6B6124-A7EA-4AF8-8D9C-B9D61B09F39D}" type="parTrans" cxnId="{E7065E86-3EAE-46DC-AD6B-883B5FD1F700}">
      <dgm:prSet/>
      <dgm:spPr/>
      <dgm:t>
        <a:bodyPr/>
        <a:lstStyle/>
        <a:p>
          <a:endParaRPr lang="en-US"/>
        </a:p>
      </dgm:t>
    </dgm:pt>
    <dgm:pt modelId="{DD409967-DD6E-4DFB-9BCD-E38C3B311599}" type="sibTrans" cxnId="{E7065E86-3EAE-46DC-AD6B-883B5FD1F700}">
      <dgm:prSet/>
      <dgm:spPr/>
      <dgm:t>
        <a:bodyPr/>
        <a:lstStyle/>
        <a:p>
          <a:endParaRPr lang="en-US"/>
        </a:p>
      </dgm:t>
    </dgm:pt>
    <dgm:pt modelId="{56D0DE5A-FD1D-48B5-A64A-7A3AB70F3995}">
      <dgm:prSet phldrT="[Text]"/>
      <dgm:spPr>
        <a:xfrm>
          <a:off x="2620384" y="83726"/>
          <a:ext cx="2644230" cy="1600720"/>
        </a:xfrm>
        <a:prstGeom prst="ellipse">
          <a:avLst/>
        </a:prstGeom>
        <a:solidFill>
          <a:srgbClr val="FFC000"/>
        </a:solidFill>
        <a:ln w="25400" cap="flat" cmpd="sng" algn="ctr">
          <a:solidFill>
            <a:sysClr val="window" lastClr="FFFFFF">
              <a:hueOff val="0"/>
              <a:satOff val="0"/>
              <a:lumOff val="0"/>
              <a:alphaOff val="0"/>
            </a:sysClr>
          </a:solidFill>
          <a:prstDash val="solid"/>
        </a:ln>
        <a:effectLst/>
      </dgm:spPr>
      <dgm:t>
        <a:bodyPr/>
        <a:lstStyle/>
        <a:p>
          <a:r>
            <a:rPr lang="fa-IR" dirty="0" smtClean="0">
              <a:solidFill>
                <a:sysClr val="window" lastClr="FFFFFF"/>
              </a:solidFill>
              <a:latin typeface="Constantia"/>
              <a:ea typeface="+mn-ea"/>
              <a:cs typeface="B Titr" pitchFamily="2" charset="-78"/>
            </a:rPr>
            <a:t>درد در قفسه سینه(خفیف یا شدید)</a:t>
          </a:r>
          <a:endParaRPr lang="en-US" dirty="0">
            <a:solidFill>
              <a:sysClr val="window" lastClr="FFFFFF"/>
            </a:solidFill>
            <a:latin typeface="Constantia"/>
            <a:ea typeface="+mn-ea"/>
            <a:cs typeface="+mn-cs"/>
          </a:endParaRPr>
        </a:p>
      </dgm:t>
    </dgm:pt>
    <dgm:pt modelId="{7FE8E4B9-8A23-4791-9B27-38B5710938CA}" type="parTrans" cxnId="{BB3A2638-7EC9-484D-B0D1-A9960D57775F}">
      <dgm:prSet/>
      <dgm:spPr>
        <a:xfrm rot="16536737">
          <a:off x="3544461" y="1907871"/>
          <a:ext cx="489032" cy="544245"/>
        </a:xfrm>
        <a:prstGeom prst="rightArrow">
          <a:avLst>
            <a:gd name="adj1" fmla="val 60000"/>
            <a:gd name="adj2" fmla="val 50000"/>
          </a:avLst>
        </a:prstGeom>
        <a:solidFill>
          <a:srgbClr val="00B0F0"/>
        </a:solidFill>
        <a:ln>
          <a:noFill/>
        </a:ln>
        <a:effectLst/>
      </dgm:spPr>
      <dgm:t>
        <a:bodyPr/>
        <a:lstStyle/>
        <a:p>
          <a:endParaRPr lang="en-US">
            <a:solidFill>
              <a:sysClr val="window" lastClr="FFFFFF"/>
            </a:solidFill>
            <a:latin typeface="Constantia"/>
            <a:ea typeface="+mn-ea"/>
            <a:cs typeface="+mn-cs"/>
          </a:endParaRPr>
        </a:p>
      </dgm:t>
    </dgm:pt>
    <dgm:pt modelId="{C7FA3F94-8752-495D-ACE8-A95DED8746E5}" type="sibTrans" cxnId="{BB3A2638-7EC9-484D-B0D1-A9960D57775F}">
      <dgm:prSet/>
      <dgm:spPr/>
      <dgm:t>
        <a:bodyPr/>
        <a:lstStyle/>
        <a:p>
          <a:endParaRPr lang="en-US"/>
        </a:p>
      </dgm:t>
    </dgm:pt>
    <dgm:pt modelId="{A241EB97-6046-41DA-8AB9-5A5E4174C1AB}">
      <dgm:prSet/>
      <dgm:spPr/>
      <dgm:t>
        <a:bodyPr/>
        <a:lstStyle/>
        <a:p>
          <a:endParaRPr lang="en-US" dirty="0"/>
        </a:p>
      </dgm:t>
    </dgm:pt>
    <dgm:pt modelId="{B25E18DD-03CF-4101-B076-15FB56F54E28}" type="parTrans" cxnId="{15A99953-4979-4426-A71D-190B4A5B672C}">
      <dgm:prSet/>
      <dgm:spPr/>
      <dgm:t>
        <a:bodyPr/>
        <a:lstStyle/>
        <a:p>
          <a:endParaRPr lang="en-US"/>
        </a:p>
      </dgm:t>
    </dgm:pt>
    <dgm:pt modelId="{6A5B3A4C-297D-4733-A70E-9FEED5D7F0A0}" type="sibTrans" cxnId="{15A99953-4979-4426-A71D-190B4A5B672C}">
      <dgm:prSet/>
      <dgm:spPr/>
      <dgm:t>
        <a:bodyPr/>
        <a:lstStyle/>
        <a:p>
          <a:endParaRPr lang="en-US"/>
        </a:p>
      </dgm:t>
    </dgm:pt>
    <dgm:pt modelId="{CB74F732-333F-4621-8B53-F6AB59B2AE75}">
      <dgm:prSet/>
      <dgm:spPr/>
      <dgm:t>
        <a:bodyPr/>
        <a:lstStyle/>
        <a:p>
          <a:endParaRPr lang="en-US" dirty="0"/>
        </a:p>
      </dgm:t>
    </dgm:pt>
    <dgm:pt modelId="{F59DBFA6-7960-45BD-884F-38956FEED2A9}" type="parTrans" cxnId="{6725FC72-BBC5-4F17-B27E-82AF49B59E02}">
      <dgm:prSet/>
      <dgm:spPr/>
      <dgm:t>
        <a:bodyPr/>
        <a:lstStyle/>
        <a:p>
          <a:endParaRPr lang="en-US"/>
        </a:p>
      </dgm:t>
    </dgm:pt>
    <dgm:pt modelId="{18C9C0F0-7A6F-4143-B8FD-0DCAA3E9C9B0}" type="sibTrans" cxnId="{6725FC72-BBC5-4F17-B27E-82AF49B59E02}">
      <dgm:prSet/>
      <dgm:spPr/>
      <dgm:t>
        <a:bodyPr/>
        <a:lstStyle/>
        <a:p>
          <a:endParaRPr lang="en-US"/>
        </a:p>
      </dgm:t>
    </dgm:pt>
    <dgm:pt modelId="{A4A2F5EC-6475-4412-A2DD-730DF51FA6C6}">
      <dgm:prSet/>
      <dgm:spPr/>
      <dgm:t>
        <a:bodyPr/>
        <a:lstStyle/>
        <a:p>
          <a:endParaRPr lang="en-US" dirty="0"/>
        </a:p>
      </dgm:t>
    </dgm:pt>
    <dgm:pt modelId="{A39B921B-7BC0-406F-911A-AFBD9C47410F}" type="parTrans" cxnId="{C4541C59-1857-4EE4-B243-ACD752989901}">
      <dgm:prSet/>
      <dgm:spPr/>
      <dgm:t>
        <a:bodyPr/>
        <a:lstStyle/>
        <a:p>
          <a:endParaRPr lang="en-US"/>
        </a:p>
      </dgm:t>
    </dgm:pt>
    <dgm:pt modelId="{A45804B9-A777-44E3-AC1E-7082BD6390F0}" type="sibTrans" cxnId="{C4541C59-1857-4EE4-B243-ACD752989901}">
      <dgm:prSet/>
      <dgm:spPr/>
      <dgm:t>
        <a:bodyPr/>
        <a:lstStyle/>
        <a:p>
          <a:endParaRPr lang="en-US"/>
        </a:p>
      </dgm:t>
    </dgm:pt>
    <dgm:pt modelId="{9D338F2C-55FD-45D0-B98C-626C3233801C}">
      <dgm:prSet/>
      <dgm:spPr/>
      <dgm:t>
        <a:bodyPr/>
        <a:lstStyle/>
        <a:p>
          <a:endParaRPr lang="en-US" dirty="0"/>
        </a:p>
      </dgm:t>
    </dgm:pt>
    <dgm:pt modelId="{0F3D7B3C-D5E9-42FD-98A4-7505ECADED2D}" type="parTrans" cxnId="{59121A67-2C90-4BA1-83DF-8E92CAB90D14}">
      <dgm:prSet/>
      <dgm:spPr/>
      <dgm:t>
        <a:bodyPr/>
        <a:lstStyle/>
        <a:p>
          <a:endParaRPr lang="en-US"/>
        </a:p>
      </dgm:t>
    </dgm:pt>
    <dgm:pt modelId="{4FB41956-FBAD-4DEB-8B3D-43039DA2A2D4}" type="sibTrans" cxnId="{59121A67-2C90-4BA1-83DF-8E92CAB90D14}">
      <dgm:prSet/>
      <dgm:spPr/>
      <dgm:t>
        <a:bodyPr/>
        <a:lstStyle/>
        <a:p>
          <a:endParaRPr lang="en-US"/>
        </a:p>
      </dgm:t>
    </dgm:pt>
    <dgm:pt modelId="{CB103C5F-A797-45B6-87FD-A82A4377EFBE}">
      <dgm:prSet/>
      <dgm:spPr>
        <a:xfrm>
          <a:off x="2933439" y="4490933"/>
          <a:ext cx="1600720" cy="1600720"/>
        </a:xfrm>
        <a:prstGeom prst="ellipse">
          <a:avLst/>
        </a:prstGeom>
        <a:solidFill>
          <a:sysClr val="window" lastClr="FFFFFF">
            <a:lumMod val="65000"/>
          </a:sysClr>
        </a:solidFill>
        <a:ln w="25400" cap="flat" cmpd="sng" algn="ctr">
          <a:solidFill>
            <a:sysClr val="window" lastClr="FFFFFF">
              <a:hueOff val="0"/>
              <a:satOff val="0"/>
              <a:lumOff val="0"/>
              <a:alphaOff val="0"/>
            </a:sysClr>
          </a:solidFill>
          <a:prstDash val="solid"/>
        </a:ln>
        <a:effectLst/>
      </dgm:spPr>
      <dgm:t>
        <a:bodyPr/>
        <a:lstStyle/>
        <a:p>
          <a:r>
            <a:rPr lang="fa-IR" dirty="0" smtClean="0">
              <a:solidFill>
                <a:sysClr val="window" lastClr="FFFFFF"/>
              </a:solidFill>
              <a:latin typeface="Constantia"/>
              <a:ea typeface="+mn-ea"/>
              <a:cs typeface="B Titr" pitchFamily="2" charset="-78"/>
            </a:rPr>
            <a:t>درد در بازو يا گلو</a:t>
          </a:r>
          <a:endParaRPr lang="en-US" dirty="0">
            <a:solidFill>
              <a:sysClr val="window" lastClr="FFFFFF"/>
            </a:solidFill>
            <a:latin typeface="Constantia"/>
            <a:ea typeface="+mn-ea"/>
            <a:cs typeface="+mn-cs"/>
          </a:endParaRPr>
        </a:p>
      </dgm:t>
    </dgm:pt>
    <dgm:pt modelId="{405B78C9-F52F-461B-B949-FE82B1EF6BD5}" type="parTrans" cxnId="{7BD981DC-6151-4D9F-BBB4-4EFE731DDDAB}">
      <dgm:prSet/>
      <dgm:spPr>
        <a:xfrm rot="5382673">
          <a:off x="3501466" y="3779454"/>
          <a:ext cx="452169" cy="544245"/>
        </a:xfrm>
        <a:prstGeom prst="rightArrow">
          <a:avLst>
            <a:gd name="adj1" fmla="val 60000"/>
            <a:gd name="adj2" fmla="val 50000"/>
          </a:avLst>
        </a:prstGeom>
        <a:solidFill>
          <a:srgbClr val="0F6FC6">
            <a:tint val="60000"/>
            <a:hueOff val="0"/>
            <a:satOff val="0"/>
            <a:lumOff val="0"/>
            <a:alphaOff val="0"/>
          </a:srgbClr>
        </a:solidFill>
        <a:ln>
          <a:noFill/>
        </a:ln>
        <a:effectLst/>
      </dgm:spPr>
      <dgm:t>
        <a:bodyPr/>
        <a:lstStyle/>
        <a:p>
          <a:endParaRPr lang="en-US">
            <a:solidFill>
              <a:sysClr val="window" lastClr="FFFFFF"/>
            </a:solidFill>
            <a:latin typeface="Constantia"/>
            <a:ea typeface="+mn-ea"/>
            <a:cs typeface="+mn-cs"/>
          </a:endParaRPr>
        </a:p>
      </dgm:t>
    </dgm:pt>
    <dgm:pt modelId="{27BD7530-5C87-456C-988C-4AB0C23BB480}" type="sibTrans" cxnId="{7BD981DC-6151-4D9F-BBB4-4EFE731DDDAB}">
      <dgm:prSet/>
      <dgm:spPr/>
      <dgm:t>
        <a:bodyPr/>
        <a:lstStyle/>
        <a:p>
          <a:endParaRPr lang="en-US"/>
        </a:p>
      </dgm:t>
    </dgm:pt>
    <dgm:pt modelId="{A51E24D6-1502-4DDA-B093-6D4D54A52E1F}" type="pres">
      <dgm:prSet presAssocID="{654D7DBC-8B36-46EB-8FC5-BE55F28A2628}" presName="Name0" presStyleCnt="0">
        <dgm:presLayoutVars>
          <dgm:chMax val="1"/>
          <dgm:dir/>
          <dgm:animLvl val="ctr"/>
          <dgm:resizeHandles val="exact"/>
        </dgm:presLayoutVars>
      </dgm:prSet>
      <dgm:spPr/>
      <dgm:t>
        <a:bodyPr/>
        <a:lstStyle/>
        <a:p>
          <a:endParaRPr lang="en-US"/>
        </a:p>
      </dgm:t>
    </dgm:pt>
    <dgm:pt modelId="{F9CC929C-501B-4EE5-A298-6A69C2B9C64A}" type="pres">
      <dgm:prSet presAssocID="{BABE22B7-0E34-4689-879B-26E2F80997A0}" presName="centerShape" presStyleLbl="node0" presStyleIdx="0" presStyleCnt="1" custScaleX="139790" custScaleY="64785" custLinFactNeighborX="-244" custLinFactNeighborY="1589"/>
      <dgm:spPr/>
      <dgm:t>
        <a:bodyPr/>
        <a:lstStyle/>
        <a:p>
          <a:endParaRPr lang="en-US"/>
        </a:p>
      </dgm:t>
    </dgm:pt>
    <dgm:pt modelId="{6D1B491F-E8F9-4985-BA79-4A459797B8A2}" type="pres">
      <dgm:prSet presAssocID="{7FE8E4B9-8A23-4791-9B27-38B5710938CA}" presName="parTrans" presStyleLbl="sibTrans2D1" presStyleIdx="0" presStyleCnt="2" custLinFactNeighborX="-5836" custLinFactNeighborY="4418"/>
      <dgm:spPr/>
      <dgm:t>
        <a:bodyPr/>
        <a:lstStyle/>
        <a:p>
          <a:endParaRPr lang="en-US"/>
        </a:p>
      </dgm:t>
    </dgm:pt>
    <dgm:pt modelId="{60917E20-B3C0-41ED-9335-95EE537FF215}" type="pres">
      <dgm:prSet presAssocID="{7FE8E4B9-8A23-4791-9B27-38B5710938CA}" presName="connectorText" presStyleLbl="sibTrans2D1" presStyleIdx="0" presStyleCnt="2"/>
      <dgm:spPr/>
      <dgm:t>
        <a:bodyPr/>
        <a:lstStyle/>
        <a:p>
          <a:endParaRPr lang="en-US"/>
        </a:p>
      </dgm:t>
    </dgm:pt>
    <dgm:pt modelId="{CF78424F-C331-4BEA-98AA-AEF0A53301A4}" type="pres">
      <dgm:prSet presAssocID="{56D0DE5A-FD1D-48B5-A64A-7A3AB70F3995}" presName="node" presStyleLbl="node1" presStyleIdx="0" presStyleCnt="2" custScaleX="165190" custRadScaleRad="96909" custRadScaleInc="6121">
        <dgm:presLayoutVars>
          <dgm:bulletEnabled val="1"/>
        </dgm:presLayoutVars>
      </dgm:prSet>
      <dgm:spPr/>
      <dgm:t>
        <a:bodyPr/>
        <a:lstStyle/>
        <a:p>
          <a:endParaRPr lang="en-US"/>
        </a:p>
      </dgm:t>
    </dgm:pt>
    <dgm:pt modelId="{39A486A6-00A7-4403-BF42-62F46C3752FE}" type="pres">
      <dgm:prSet presAssocID="{405B78C9-F52F-461B-B949-FE82B1EF6BD5}" presName="parTrans" presStyleLbl="sibTrans2D1" presStyleIdx="1" presStyleCnt="2"/>
      <dgm:spPr/>
      <dgm:t>
        <a:bodyPr/>
        <a:lstStyle/>
        <a:p>
          <a:endParaRPr lang="en-US"/>
        </a:p>
      </dgm:t>
    </dgm:pt>
    <dgm:pt modelId="{32344FE5-A85D-4649-B84B-2591E66333AA}" type="pres">
      <dgm:prSet presAssocID="{405B78C9-F52F-461B-B949-FE82B1EF6BD5}" presName="connectorText" presStyleLbl="sibTrans2D1" presStyleIdx="1" presStyleCnt="2"/>
      <dgm:spPr/>
      <dgm:t>
        <a:bodyPr/>
        <a:lstStyle/>
        <a:p>
          <a:endParaRPr lang="en-US"/>
        </a:p>
      </dgm:t>
    </dgm:pt>
    <dgm:pt modelId="{1E6A9C92-C120-4DFB-B3B1-538EB7449E43}" type="pres">
      <dgm:prSet presAssocID="{CB103C5F-A797-45B6-87FD-A82A4377EFBE}" presName="node" presStyleLbl="node1" presStyleIdx="1" presStyleCnt="2">
        <dgm:presLayoutVars>
          <dgm:bulletEnabled val="1"/>
        </dgm:presLayoutVars>
      </dgm:prSet>
      <dgm:spPr/>
      <dgm:t>
        <a:bodyPr/>
        <a:lstStyle/>
        <a:p>
          <a:endParaRPr lang="en-US"/>
        </a:p>
      </dgm:t>
    </dgm:pt>
  </dgm:ptLst>
  <dgm:cxnLst>
    <dgm:cxn modelId="{0CA0FCB0-A809-4B46-B0DC-A691B838DA7B}" type="presOf" srcId="{654D7DBC-8B36-46EB-8FC5-BE55F28A2628}" destId="{A51E24D6-1502-4DDA-B093-6D4D54A52E1F}" srcOrd="0" destOrd="0" presId="urn:microsoft.com/office/officeart/2005/8/layout/radial5"/>
    <dgm:cxn modelId="{A74F03D4-75F6-4AF7-9A97-13832F43B74C}" type="presOf" srcId="{BABE22B7-0E34-4689-879B-26E2F80997A0}" destId="{F9CC929C-501B-4EE5-A298-6A69C2B9C64A}" srcOrd="0" destOrd="0" presId="urn:microsoft.com/office/officeart/2005/8/layout/radial5"/>
    <dgm:cxn modelId="{974948A1-FEE5-44D7-A75B-D605C6430270}" type="presOf" srcId="{7FE8E4B9-8A23-4791-9B27-38B5710938CA}" destId="{6D1B491F-E8F9-4985-BA79-4A459797B8A2}" srcOrd="0" destOrd="0" presId="urn:microsoft.com/office/officeart/2005/8/layout/radial5"/>
    <dgm:cxn modelId="{C4541C59-1857-4EE4-B243-ACD752989901}" srcId="{654D7DBC-8B36-46EB-8FC5-BE55F28A2628}" destId="{A4A2F5EC-6475-4412-A2DD-730DF51FA6C6}" srcOrd="2" destOrd="0" parTransId="{A39B921B-7BC0-406F-911A-AFBD9C47410F}" sibTransId="{A45804B9-A777-44E3-AC1E-7082BD6390F0}"/>
    <dgm:cxn modelId="{BB3A2638-7EC9-484D-B0D1-A9960D57775F}" srcId="{BABE22B7-0E34-4689-879B-26E2F80997A0}" destId="{56D0DE5A-FD1D-48B5-A64A-7A3AB70F3995}" srcOrd="0" destOrd="0" parTransId="{7FE8E4B9-8A23-4791-9B27-38B5710938CA}" sibTransId="{C7FA3F94-8752-495D-ACE8-A95DED8746E5}"/>
    <dgm:cxn modelId="{6725FC72-BBC5-4F17-B27E-82AF49B59E02}" srcId="{654D7DBC-8B36-46EB-8FC5-BE55F28A2628}" destId="{CB74F732-333F-4621-8B53-F6AB59B2AE75}" srcOrd="3" destOrd="0" parTransId="{F59DBFA6-7960-45BD-884F-38956FEED2A9}" sibTransId="{18C9C0F0-7A6F-4143-B8FD-0DCAA3E9C9B0}"/>
    <dgm:cxn modelId="{59121A67-2C90-4BA1-83DF-8E92CAB90D14}" srcId="{654D7DBC-8B36-46EB-8FC5-BE55F28A2628}" destId="{9D338F2C-55FD-45D0-B98C-626C3233801C}" srcOrd="1" destOrd="0" parTransId="{0F3D7B3C-D5E9-42FD-98A4-7505ECADED2D}" sibTransId="{4FB41956-FBAD-4DEB-8B3D-43039DA2A2D4}"/>
    <dgm:cxn modelId="{E7065E86-3EAE-46DC-AD6B-883B5FD1F700}" srcId="{654D7DBC-8B36-46EB-8FC5-BE55F28A2628}" destId="{BABE22B7-0E34-4689-879B-26E2F80997A0}" srcOrd="0" destOrd="0" parTransId="{6B6B6124-A7EA-4AF8-8D9C-B9D61B09F39D}" sibTransId="{DD409967-DD6E-4DFB-9BCD-E38C3B311599}"/>
    <dgm:cxn modelId="{2AF2B9B7-CD54-441F-AC7B-20537CC20A09}" type="presOf" srcId="{56D0DE5A-FD1D-48B5-A64A-7A3AB70F3995}" destId="{CF78424F-C331-4BEA-98AA-AEF0A53301A4}" srcOrd="0" destOrd="0" presId="urn:microsoft.com/office/officeart/2005/8/layout/radial5"/>
    <dgm:cxn modelId="{14C7C8D3-18AF-4349-914D-2945B46DF6CD}" type="presOf" srcId="{CB103C5F-A797-45B6-87FD-A82A4377EFBE}" destId="{1E6A9C92-C120-4DFB-B3B1-538EB7449E43}" srcOrd="0" destOrd="0" presId="urn:microsoft.com/office/officeart/2005/8/layout/radial5"/>
    <dgm:cxn modelId="{7BD981DC-6151-4D9F-BBB4-4EFE731DDDAB}" srcId="{BABE22B7-0E34-4689-879B-26E2F80997A0}" destId="{CB103C5F-A797-45B6-87FD-A82A4377EFBE}" srcOrd="1" destOrd="0" parTransId="{405B78C9-F52F-461B-B949-FE82B1EF6BD5}" sibTransId="{27BD7530-5C87-456C-988C-4AB0C23BB480}"/>
    <dgm:cxn modelId="{F61016A5-8485-4768-9A31-B0679414BD33}" type="presOf" srcId="{7FE8E4B9-8A23-4791-9B27-38B5710938CA}" destId="{60917E20-B3C0-41ED-9335-95EE537FF215}" srcOrd="1" destOrd="0" presId="urn:microsoft.com/office/officeart/2005/8/layout/radial5"/>
    <dgm:cxn modelId="{15A99953-4979-4426-A71D-190B4A5B672C}" srcId="{654D7DBC-8B36-46EB-8FC5-BE55F28A2628}" destId="{A241EB97-6046-41DA-8AB9-5A5E4174C1AB}" srcOrd="4" destOrd="0" parTransId="{B25E18DD-03CF-4101-B076-15FB56F54E28}" sibTransId="{6A5B3A4C-297D-4733-A70E-9FEED5D7F0A0}"/>
    <dgm:cxn modelId="{8143704E-1DA7-47AA-9675-08C0C40E4437}" type="presOf" srcId="{405B78C9-F52F-461B-B949-FE82B1EF6BD5}" destId="{32344FE5-A85D-4649-B84B-2591E66333AA}" srcOrd="1" destOrd="0" presId="urn:microsoft.com/office/officeart/2005/8/layout/radial5"/>
    <dgm:cxn modelId="{86155550-433C-4251-AC66-A0D51671C73A}" type="presOf" srcId="{405B78C9-F52F-461B-B949-FE82B1EF6BD5}" destId="{39A486A6-00A7-4403-BF42-62F46C3752FE}" srcOrd="0" destOrd="0" presId="urn:microsoft.com/office/officeart/2005/8/layout/radial5"/>
    <dgm:cxn modelId="{33D0A3DB-278E-418B-AC30-C7DC3F085BFE}" type="presParOf" srcId="{A51E24D6-1502-4DDA-B093-6D4D54A52E1F}" destId="{F9CC929C-501B-4EE5-A298-6A69C2B9C64A}" srcOrd="0" destOrd="0" presId="urn:microsoft.com/office/officeart/2005/8/layout/radial5"/>
    <dgm:cxn modelId="{B5D39BB5-00DA-4183-AF77-74DA1261D8DB}" type="presParOf" srcId="{A51E24D6-1502-4DDA-B093-6D4D54A52E1F}" destId="{6D1B491F-E8F9-4985-BA79-4A459797B8A2}" srcOrd="1" destOrd="0" presId="urn:microsoft.com/office/officeart/2005/8/layout/radial5"/>
    <dgm:cxn modelId="{9DDCE1C7-43B7-4178-A9EF-253F8CB8A5E8}" type="presParOf" srcId="{6D1B491F-E8F9-4985-BA79-4A459797B8A2}" destId="{60917E20-B3C0-41ED-9335-95EE537FF215}" srcOrd="0" destOrd="0" presId="urn:microsoft.com/office/officeart/2005/8/layout/radial5"/>
    <dgm:cxn modelId="{B7D87F92-37D0-4508-BBF4-3F387FD7F1B6}" type="presParOf" srcId="{A51E24D6-1502-4DDA-B093-6D4D54A52E1F}" destId="{CF78424F-C331-4BEA-98AA-AEF0A53301A4}" srcOrd="2" destOrd="0" presId="urn:microsoft.com/office/officeart/2005/8/layout/radial5"/>
    <dgm:cxn modelId="{1A433C6F-0A56-4FD2-A43F-4176A1A658CE}" type="presParOf" srcId="{A51E24D6-1502-4DDA-B093-6D4D54A52E1F}" destId="{39A486A6-00A7-4403-BF42-62F46C3752FE}" srcOrd="3" destOrd="0" presId="urn:microsoft.com/office/officeart/2005/8/layout/radial5"/>
    <dgm:cxn modelId="{274C8442-3ECB-42C2-878C-510A73BABA70}" type="presParOf" srcId="{39A486A6-00A7-4403-BF42-62F46C3752FE}" destId="{32344FE5-A85D-4649-B84B-2591E66333AA}" srcOrd="0" destOrd="0" presId="urn:microsoft.com/office/officeart/2005/8/layout/radial5"/>
    <dgm:cxn modelId="{AB2EEDE9-6B6D-421F-9FE9-EF6AB7534FC3}" type="presParOf" srcId="{A51E24D6-1502-4DDA-B093-6D4D54A52E1F}" destId="{1E6A9C92-C120-4DFB-B3B1-538EB7449E43}" srcOrd="4" destOrd="0" presId="urn:microsoft.com/office/officeart/2005/8/layout/radial5"/>
  </dgm:cxnLst>
  <dgm:bg>
    <a:gradFill flip="none" rotWithShape="1">
      <a:gsLst>
        <a:gs pos="0">
          <a:srgbClr val="FF3399"/>
        </a:gs>
        <a:gs pos="25000">
          <a:srgbClr val="FF6633"/>
        </a:gs>
        <a:gs pos="50000">
          <a:srgbClr val="FFFF00"/>
        </a:gs>
        <a:gs pos="75000">
          <a:srgbClr val="01A78F"/>
        </a:gs>
        <a:gs pos="100000">
          <a:srgbClr val="3366FF"/>
        </a:gs>
      </a:gsLst>
      <a:lin ang="2700000" scaled="0"/>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54D7DBC-8B36-46EB-8FC5-BE55F28A2628}"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BABE22B7-0E34-4689-879B-26E2F80997A0}">
      <dgm:prSet custT="1"/>
      <dgm:spPr>
        <a:xfrm>
          <a:off x="2590793" y="2667000"/>
          <a:ext cx="2237647" cy="1037027"/>
        </a:xfrm>
        <a:prstGeom prst="ellipse">
          <a:avLst/>
        </a:prstGeom>
        <a:solidFill>
          <a:srgbClr val="FFFF00"/>
        </a:solidFill>
        <a:ln w="25400" cap="flat" cmpd="sng" algn="ctr">
          <a:solidFill>
            <a:sysClr val="window" lastClr="FFFFFF">
              <a:hueOff val="0"/>
              <a:satOff val="0"/>
              <a:lumOff val="0"/>
              <a:alphaOff val="0"/>
            </a:sysClr>
          </a:solidFill>
          <a:prstDash val="solid"/>
        </a:ln>
        <a:effectLst/>
      </dgm:spPr>
      <dgm:t>
        <a:bodyPr/>
        <a:lstStyle/>
        <a:p>
          <a:r>
            <a:rPr lang="fa-IR" sz="1600" b="1" dirty="0" smtClean="0">
              <a:solidFill>
                <a:srgbClr val="FF0000"/>
              </a:solidFill>
              <a:latin typeface="Constantia"/>
              <a:ea typeface="+mn-ea"/>
              <a:cs typeface="B Titr" pitchFamily="2" charset="-78"/>
            </a:rPr>
            <a:t> تصور غلط</a:t>
          </a:r>
        </a:p>
        <a:p>
          <a:r>
            <a:rPr lang="fa-IR" sz="1600" b="1" dirty="0" smtClean="0">
              <a:solidFill>
                <a:srgbClr val="FF0000"/>
              </a:solidFill>
              <a:latin typeface="Constantia"/>
              <a:ea typeface="+mn-ea"/>
              <a:cs typeface="B Titr" pitchFamily="2" charset="-78"/>
            </a:rPr>
            <a:t>تاخیر مرگ آور</a:t>
          </a:r>
          <a:endParaRPr lang="en-US" sz="1600" b="1" dirty="0">
            <a:solidFill>
              <a:srgbClr val="FF0000"/>
            </a:solidFill>
            <a:latin typeface="Constantia"/>
            <a:ea typeface="+mn-ea"/>
            <a:cs typeface="B Titr" pitchFamily="2" charset="-78"/>
          </a:endParaRPr>
        </a:p>
      </dgm:t>
    </dgm:pt>
    <dgm:pt modelId="{6B6B6124-A7EA-4AF8-8D9C-B9D61B09F39D}" type="parTrans" cxnId="{E7065E86-3EAE-46DC-AD6B-883B5FD1F700}">
      <dgm:prSet/>
      <dgm:spPr/>
      <dgm:t>
        <a:bodyPr/>
        <a:lstStyle/>
        <a:p>
          <a:endParaRPr lang="en-US"/>
        </a:p>
      </dgm:t>
    </dgm:pt>
    <dgm:pt modelId="{DD409967-DD6E-4DFB-9BCD-E38C3B311599}" type="sibTrans" cxnId="{E7065E86-3EAE-46DC-AD6B-883B5FD1F700}">
      <dgm:prSet/>
      <dgm:spPr/>
      <dgm:t>
        <a:bodyPr/>
        <a:lstStyle/>
        <a:p>
          <a:endParaRPr lang="en-US"/>
        </a:p>
      </dgm:t>
    </dgm:pt>
    <dgm:pt modelId="{56D0DE5A-FD1D-48B5-A64A-7A3AB70F3995}">
      <dgm:prSet phldrT="[Text]"/>
      <dgm:spPr>
        <a:xfrm>
          <a:off x="2620384" y="83726"/>
          <a:ext cx="2644230" cy="1600720"/>
        </a:xfrm>
        <a:prstGeom prst="ellipse">
          <a:avLst/>
        </a:prstGeom>
        <a:solidFill>
          <a:srgbClr val="FFC000"/>
        </a:solidFill>
        <a:ln w="25400" cap="flat" cmpd="sng" algn="ctr">
          <a:solidFill>
            <a:sysClr val="window" lastClr="FFFFFF">
              <a:hueOff val="0"/>
              <a:satOff val="0"/>
              <a:lumOff val="0"/>
              <a:alphaOff val="0"/>
            </a:sysClr>
          </a:solidFill>
          <a:prstDash val="solid"/>
        </a:ln>
        <a:effectLst/>
      </dgm:spPr>
      <dgm:t>
        <a:bodyPr/>
        <a:lstStyle/>
        <a:p>
          <a:r>
            <a:rPr lang="fa-IR" dirty="0" smtClean="0">
              <a:solidFill>
                <a:sysClr val="window" lastClr="FFFFFF"/>
              </a:solidFill>
              <a:latin typeface="Constantia"/>
              <a:ea typeface="+mn-ea"/>
              <a:cs typeface="+mn-cs"/>
            </a:rPr>
            <a:t>این درد به علت سوء هاضمه است</a:t>
          </a:r>
          <a:endParaRPr lang="en-US" dirty="0">
            <a:solidFill>
              <a:sysClr val="window" lastClr="FFFFFF"/>
            </a:solidFill>
            <a:latin typeface="Constantia"/>
            <a:ea typeface="+mn-ea"/>
            <a:cs typeface="+mn-cs"/>
          </a:endParaRPr>
        </a:p>
      </dgm:t>
    </dgm:pt>
    <dgm:pt modelId="{7FE8E4B9-8A23-4791-9B27-38B5710938CA}" type="parTrans" cxnId="{BB3A2638-7EC9-484D-B0D1-A9960D57775F}">
      <dgm:prSet/>
      <dgm:spPr>
        <a:xfrm rot="16546688">
          <a:off x="3517483" y="1941951"/>
          <a:ext cx="524513" cy="544245"/>
        </a:xfrm>
        <a:prstGeom prst="rightArrow">
          <a:avLst>
            <a:gd name="adj1" fmla="val 60000"/>
            <a:gd name="adj2" fmla="val 50000"/>
          </a:avLst>
        </a:prstGeom>
        <a:solidFill>
          <a:srgbClr val="00B0F0"/>
        </a:solidFill>
        <a:ln>
          <a:noFill/>
        </a:ln>
        <a:effectLst/>
      </dgm:spPr>
      <dgm:t>
        <a:bodyPr/>
        <a:lstStyle/>
        <a:p>
          <a:endParaRPr lang="en-US">
            <a:solidFill>
              <a:sysClr val="window" lastClr="FFFFFF"/>
            </a:solidFill>
            <a:latin typeface="Constantia"/>
            <a:ea typeface="+mn-ea"/>
            <a:cs typeface="+mn-cs"/>
          </a:endParaRPr>
        </a:p>
      </dgm:t>
    </dgm:pt>
    <dgm:pt modelId="{C7FA3F94-8752-495D-ACE8-A95DED8746E5}" type="sibTrans" cxnId="{BB3A2638-7EC9-484D-B0D1-A9960D57775F}">
      <dgm:prSet/>
      <dgm:spPr/>
      <dgm:t>
        <a:bodyPr/>
        <a:lstStyle/>
        <a:p>
          <a:endParaRPr lang="en-US"/>
        </a:p>
      </dgm:t>
    </dgm:pt>
    <dgm:pt modelId="{A241EB97-6046-41DA-8AB9-5A5E4174C1AB}">
      <dgm:prSet/>
      <dgm:spPr/>
      <dgm:t>
        <a:bodyPr/>
        <a:lstStyle/>
        <a:p>
          <a:endParaRPr lang="en-US" dirty="0"/>
        </a:p>
      </dgm:t>
    </dgm:pt>
    <dgm:pt modelId="{B25E18DD-03CF-4101-B076-15FB56F54E28}" type="parTrans" cxnId="{15A99953-4979-4426-A71D-190B4A5B672C}">
      <dgm:prSet/>
      <dgm:spPr/>
      <dgm:t>
        <a:bodyPr/>
        <a:lstStyle/>
        <a:p>
          <a:endParaRPr lang="en-US"/>
        </a:p>
      </dgm:t>
    </dgm:pt>
    <dgm:pt modelId="{6A5B3A4C-297D-4733-A70E-9FEED5D7F0A0}" type="sibTrans" cxnId="{15A99953-4979-4426-A71D-190B4A5B672C}">
      <dgm:prSet/>
      <dgm:spPr/>
      <dgm:t>
        <a:bodyPr/>
        <a:lstStyle/>
        <a:p>
          <a:endParaRPr lang="en-US"/>
        </a:p>
      </dgm:t>
    </dgm:pt>
    <dgm:pt modelId="{CB74F732-333F-4621-8B53-F6AB59B2AE75}">
      <dgm:prSet/>
      <dgm:spPr/>
      <dgm:t>
        <a:bodyPr/>
        <a:lstStyle/>
        <a:p>
          <a:endParaRPr lang="en-US" dirty="0"/>
        </a:p>
      </dgm:t>
    </dgm:pt>
    <dgm:pt modelId="{F59DBFA6-7960-45BD-884F-38956FEED2A9}" type="parTrans" cxnId="{6725FC72-BBC5-4F17-B27E-82AF49B59E02}">
      <dgm:prSet/>
      <dgm:spPr/>
      <dgm:t>
        <a:bodyPr/>
        <a:lstStyle/>
        <a:p>
          <a:endParaRPr lang="en-US"/>
        </a:p>
      </dgm:t>
    </dgm:pt>
    <dgm:pt modelId="{18C9C0F0-7A6F-4143-B8FD-0DCAA3E9C9B0}" type="sibTrans" cxnId="{6725FC72-BBC5-4F17-B27E-82AF49B59E02}">
      <dgm:prSet/>
      <dgm:spPr/>
      <dgm:t>
        <a:bodyPr/>
        <a:lstStyle/>
        <a:p>
          <a:endParaRPr lang="en-US"/>
        </a:p>
      </dgm:t>
    </dgm:pt>
    <dgm:pt modelId="{A4A2F5EC-6475-4412-A2DD-730DF51FA6C6}">
      <dgm:prSet/>
      <dgm:spPr/>
      <dgm:t>
        <a:bodyPr/>
        <a:lstStyle/>
        <a:p>
          <a:endParaRPr lang="en-US" dirty="0"/>
        </a:p>
      </dgm:t>
    </dgm:pt>
    <dgm:pt modelId="{A39B921B-7BC0-406F-911A-AFBD9C47410F}" type="parTrans" cxnId="{C4541C59-1857-4EE4-B243-ACD752989901}">
      <dgm:prSet/>
      <dgm:spPr/>
      <dgm:t>
        <a:bodyPr/>
        <a:lstStyle/>
        <a:p>
          <a:endParaRPr lang="en-US"/>
        </a:p>
      </dgm:t>
    </dgm:pt>
    <dgm:pt modelId="{A45804B9-A777-44E3-AC1E-7082BD6390F0}" type="sibTrans" cxnId="{C4541C59-1857-4EE4-B243-ACD752989901}">
      <dgm:prSet/>
      <dgm:spPr/>
      <dgm:t>
        <a:bodyPr/>
        <a:lstStyle/>
        <a:p>
          <a:endParaRPr lang="en-US"/>
        </a:p>
      </dgm:t>
    </dgm:pt>
    <dgm:pt modelId="{9D338F2C-55FD-45D0-B98C-626C3233801C}">
      <dgm:prSet/>
      <dgm:spPr/>
      <dgm:t>
        <a:bodyPr/>
        <a:lstStyle/>
        <a:p>
          <a:endParaRPr lang="en-US" dirty="0"/>
        </a:p>
      </dgm:t>
    </dgm:pt>
    <dgm:pt modelId="{0F3D7B3C-D5E9-42FD-98A4-7505ECADED2D}" type="parTrans" cxnId="{59121A67-2C90-4BA1-83DF-8E92CAB90D14}">
      <dgm:prSet/>
      <dgm:spPr/>
      <dgm:t>
        <a:bodyPr/>
        <a:lstStyle/>
        <a:p>
          <a:endParaRPr lang="en-US"/>
        </a:p>
      </dgm:t>
    </dgm:pt>
    <dgm:pt modelId="{4FB41956-FBAD-4DEB-8B3D-43039DA2A2D4}" type="sibTrans" cxnId="{59121A67-2C90-4BA1-83DF-8E92CAB90D14}">
      <dgm:prSet/>
      <dgm:spPr/>
      <dgm:t>
        <a:bodyPr/>
        <a:lstStyle/>
        <a:p>
          <a:endParaRPr lang="en-US"/>
        </a:p>
      </dgm:t>
    </dgm:pt>
    <dgm:pt modelId="{CB103C5F-A797-45B6-87FD-A82A4377EFBE}">
      <dgm:prSet/>
      <dgm:spPr>
        <a:xfrm>
          <a:off x="2933439" y="4490933"/>
          <a:ext cx="1600720" cy="1600720"/>
        </a:xfrm>
        <a:prstGeom prst="ellipse">
          <a:avLst/>
        </a:prstGeom>
        <a:solidFill>
          <a:sysClr val="window" lastClr="FFFFFF">
            <a:lumMod val="65000"/>
          </a:sysClr>
        </a:solidFill>
        <a:ln w="25400" cap="flat" cmpd="sng" algn="ctr">
          <a:solidFill>
            <a:sysClr val="window" lastClr="FFFFFF">
              <a:hueOff val="0"/>
              <a:satOff val="0"/>
              <a:lumOff val="0"/>
              <a:alphaOff val="0"/>
            </a:sysClr>
          </a:solidFill>
          <a:prstDash val="solid"/>
        </a:ln>
        <a:effectLst/>
      </dgm:spPr>
      <dgm:t>
        <a:bodyPr/>
        <a:lstStyle/>
        <a:p>
          <a:r>
            <a:rPr lang="fa-IR" dirty="0" smtClean="0">
              <a:solidFill>
                <a:sysClr val="window" lastClr="FFFFFF"/>
              </a:solidFill>
              <a:latin typeface="Constantia"/>
              <a:ea typeface="+mn-ea"/>
              <a:cs typeface="+mn-cs"/>
            </a:rPr>
            <a:t>گشیدگی عضلات</a:t>
          </a:r>
          <a:endParaRPr lang="en-US" dirty="0">
            <a:solidFill>
              <a:sysClr val="window" lastClr="FFFFFF"/>
            </a:solidFill>
            <a:latin typeface="Constantia"/>
            <a:ea typeface="+mn-ea"/>
            <a:cs typeface="+mn-cs"/>
          </a:endParaRPr>
        </a:p>
      </dgm:t>
    </dgm:pt>
    <dgm:pt modelId="{405B78C9-F52F-461B-B949-FE82B1EF6BD5}" type="parTrans" cxnId="{7BD981DC-6151-4D9F-BBB4-4EFE731DDDAB}">
      <dgm:prSet/>
      <dgm:spPr>
        <a:xfrm rot="5360523">
          <a:off x="3511395" y="3813576"/>
          <a:ext cx="417119" cy="544245"/>
        </a:xfrm>
        <a:prstGeom prst="rightArrow">
          <a:avLst>
            <a:gd name="adj1" fmla="val 60000"/>
            <a:gd name="adj2" fmla="val 50000"/>
          </a:avLst>
        </a:prstGeom>
        <a:solidFill>
          <a:srgbClr val="0F6FC6">
            <a:tint val="60000"/>
            <a:hueOff val="0"/>
            <a:satOff val="0"/>
            <a:lumOff val="0"/>
            <a:alphaOff val="0"/>
          </a:srgbClr>
        </a:solidFill>
        <a:ln>
          <a:noFill/>
        </a:ln>
        <a:effectLst/>
      </dgm:spPr>
      <dgm:t>
        <a:bodyPr/>
        <a:lstStyle/>
        <a:p>
          <a:endParaRPr lang="en-US">
            <a:solidFill>
              <a:sysClr val="window" lastClr="FFFFFF"/>
            </a:solidFill>
            <a:latin typeface="Constantia"/>
            <a:ea typeface="+mn-ea"/>
            <a:cs typeface="+mn-cs"/>
          </a:endParaRPr>
        </a:p>
      </dgm:t>
    </dgm:pt>
    <dgm:pt modelId="{27BD7530-5C87-456C-988C-4AB0C23BB480}" type="sibTrans" cxnId="{7BD981DC-6151-4D9F-BBB4-4EFE731DDDAB}">
      <dgm:prSet/>
      <dgm:spPr/>
      <dgm:t>
        <a:bodyPr/>
        <a:lstStyle/>
        <a:p>
          <a:endParaRPr lang="en-US"/>
        </a:p>
      </dgm:t>
    </dgm:pt>
    <dgm:pt modelId="{A51E24D6-1502-4DDA-B093-6D4D54A52E1F}" type="pres">
      <dgm:prSet presAssocID="{654D7DBC-8B36-46EB-8FC5-BE55F28A2628}" presName="Name0" presStyleCnt="0">
        <dgm:presLayoutVars>
          <dgm:chMax val="1"/>
          <dgm:dir/>
          <dgm:animLvl val="ctr"/>
          <dgm:resizeHandles val="exact"/>
        </dgm:presLayoutVars>
      </dgm:prSet>
      <dgm:spPr/>
      <dgm:t>
        <a:bodyPr/>
        <a:lstStyle/>
        <a:p>
          <a:endParaRPr lang="en-US"/>
        </a:p>
      </dgm:t>
    </dgm:pt>
    <dgm:pt modelId="{F9CC929C-501B-4EE5-A298-6A69C2B9C64A}" type="pres">
      <dgm:prSet presAssocID="{BABE22B7-0E34-4689-879B-26E2F80997A0}" presName="centerShape" presStyleLbl="node0" presStyleIdx="0" presStyleCnt="1" custScaleX="139790" custScaleY="64785" custLinFactNeighborX="-539" custLinFactNeighborY="3065"/>
      <dgm:spPr/>
      <dgm:t>
        <a:bodyPr/>
        <a:lstStyle/>
        <a:p>
          <a:endParaRPr lang="en-US"/>
        </a:p>
      </dgm:t>
    </dgm:pt>
    <dgm:pt modelId="{6D1B491F-E8F9-4985-BA79-4A459797B8A2}" type="pres">
      <dgm:prSet presAssocID="{7FE8E4B9-8A23-4791-9B27-38B5710938CA}" presName="parTrans" presStyleLbl="sibTrans2D1" presStyleIdx="0" presStyleCnt="2" custLinFactNeighborX="-5836" custLinFactNeighborY="4418"/>
      <dgm:spPr/>
      <dgm:t>
        <a:bodyPr/>
        <a:lstStyle/>
        <a:p>
          <a:endParaRPr lang="en-US"/>
        </a:p>
      </dgm:t>
    </dgm:pt>
    <dgm:pt modelId="{60917E20-B3C0-41ED-9335-95EE537FF215}" type="pres">
      <dgm:prSet presAssocID="{7FE8E4B9-8A23-4791-9B27-38B5710938CA}" presName="connectorText" presStyleLbl="sibTrans2D1" presStyleIdx="0" presStyleCnt="2"/>
      <dgm:spPr/>
      <dgm:t>
        <a:bodyPr/>
        <a:lstStyle/>
        <a:p>
          <a:endParaRPr lang="en-US"/>
        </a:p>
      </dgm:t>
    </dgm:pt>
    <dgm:pt modelId="{CF78424F-C331-4BEA-98AA-AEF0A53301A4}" type="pres">
      <dgm:prSet presAssocID="{56D0DE5A-FD1D-48B5-A64A-7A3AB70F3995}" presName="node" presStyleLbl="node1" presStyleIdx="0" presStyleCnt="2" custScaleX="165190" custRadScaleRad="96909" custRadScaleInc="6121">
        <dgm:presLayoutVars>
          <dgm:bulletEnabled val="1"/>
        </dgm:presLayoutVars>
      </dgm:prSet>
      <dgm:spPr/>
      <dgm:t>
        <a:bodyPr/>
        <a:lstStyle/>
        <a:p>
          <a:endParaRPr lang="en-US"/>
        </a:p>
      </dgm:t>
    </dgm:pt>
    <dgm:pt modelId="{39A486A6-00A7-4403-BF42-62F46C3752FE}" type="pres">
      <dgm:prSet presAssocID="{405B78C9-F52F-461B-B949-FE82B1EF6BD5}" presName="parTrans" presStyleLbl="sibTrans2D1" presStyleIdx="1" presStyleCnt="2"/>
      <dgm:spPr/>
      <dgm:t>
        <a:bodyPr/>
        <a:lstStyle/>
        <a:p>
          <a:endParaRPr lang="en-US"/>
        </a:p>
      </dgm:t>
    </dgm:pt>
    <dgm:pt modelId="{32344FE5-A85D-4649-B84B-2591E66333AA}" type="pres">
      <dgm:prSet presAssocID="{405B78C9-F52F-461B-B949-FE82B1EF6BD5}" presName="connectorText" presStyleLbl="sibTrans2D1" presStyleIdx="1" presStyleCnt="2"/>
      <dgm:spPr/>
      <dgm:t>
        <a:bodyPr/>
        <a:lstStyle/>
        <a:p>
          <a:endParaRPr lang="en-US"/>
        </a:p>
      </dgm:t>
    </dgm:pt>
    <dgm:pt modelId="{1E6A9C92-C120-4DFB-B3B1-538EB7449E43}" type="pres">
      <dgm:prSet presAssocID="{CB103C5F-A797-45B6-87FD-A82A4377EFBE}" presName="node" presStyleLbl="node1" presStyleIdx="1" presStyleCnt="2">
        <dgm:presLayoutVars>
          <dgm:bulletEnabled val="1"/>
        </dgm:presLayoutVars>
      </dgm:prSet>
      <dgm:spPr/>
      <dgm:t>
        <a:bodyPr/>
        <a:lstStyle/>
        <a:p>
          <a:endParaRPr lang="en-US"/>
        </a:p>
      </dgm:t>
    </dgm:pt>
  </dgm:ptLst>
  <dgm:cxnLst>
    <dgm:cxn modelId="{A95EDEAF-8222-41AF-968C-0149656433FA}" type="presOf" srcId="{56D0DE5A-FD1D-48B5-A64A-7A3AB70F3995}" destId="{CF78424F-C331-4BEA-98AA-AEF0A53301A4}" srcOrd="0" destOrd="0" presId="urn:microsoft.com/office/officeart/2005/8/layout/radial5"/>
    <dgm:cxn modelId="{2FF14720-B8E3-4445-A64F-307323D8B924}" type="presOf" srcId="{CB103C5F-A797-45B6-87FD-A82A4377EFBE}" destId="{1E6A9C92-C120-4DFB-B3B1-538EB7449E43}" srcOrd="0" destOrd="0" presId="urn:microsoft.com/office/officeart/2005/8/layout/radial5"/>
    <dgm:cxn modelId="{C4541C59-1857-4EE4-B243-ACD752989901}" srcId="{654D7DBC-8B36-46EB-8FC5-BE55F28A2628}" destId="{A4A2F5EC-6475-4412-A2DD-730DF51FA6C6}" srcOrd="2" destOrd="0" parTransId="{A39B921B-7BC0-406F-911A-AFBD9C47410F}" sibTransId="{A45804B9-A777-44E3-AC1E-7082BD6390F0}"/>
    <dgm:cxn modelId="{BB3A2638-7EC9-484D-B0D1-A9960D57775F}" srcId="{BABE22B7-0E34-4689-879B-26E2F80997A0}" destId="{56D0DE5A-FD1D-48B5-A64A-7A3AB70F3995}" srcOrd="0" destOrd="0" parTransId="{7FE8E4B9-8A23-4791-9B27-38B5710938CA}" sibTransId="{C7FA3F94-8752-495D-ACE8-A95DED8746E5}"/>
    <dgm:cxn modelId="{BE6953C7-7799-4E5A-A9E2-2253D80BB16D}" type="presOf" srcId="{7FE8E4B9-8A23-4791-9B27-38B5710938CA}" destId="{60917E20-B3C0-41ED-9335-95EE537FF215}" srcOrd="1" destOrd="0" presId="urn:microsoft.com/office/officeart/2005/8/layout/radial5"/>
    <dgm:cxn modelId="{6725FC72-BBC5-4F17-B27E-82AF49B59E02}" srcId="{654D7DBC-8B36-46EB-8FC5-BE55F28A2628}" destId="{CB74F732-333F-4621-8B53-F6AB59B2AE75}" srcOrd="3" destOrd="0" parTransId="{F59DBFA6-7960-45BD-884F-38956FEED2A9}" sibTransId="{18C9C0F0-7A6F-4143-B8FD-0DCAA3E9C9B0}"/>
    <dgm:cxn modelId="{59121A67-2C90-4BA1-83DF-8E92CAB90D14}" srcId="{654D7DBC-8B36-46EB-8FC5-BE55F28A2628}" destId="{9D338F2C-55FD-45D0-B98C-626C3233801C}" srcOrd="1" destOrd="0" parTransId="{0F3D7B3C-D5E9-42FD-98A4-7505ECADED2D}" sibTransId="{4FB41956-FBAD-4DEB-8B3D-43039DA2A2D4}"/>
    <dgm:cxn modelId="{E7065E86-3EAE-46DC-AD6B-883B5FD1F700}" srcId="{654D7DBC-8B36-46EB-8FC5-BE55F28A2628}" destId="{BABE22B7-0E34-4689-879B-26E2F80997A0}" srcOrd="0" destOrd="0" parTransId="{6B6B6124-A7EA-4AF8-8D9C-B9D61B09F39D}" sibTransId="{DD409967-DD6E-4DFB-9BCD-E38C3B311599}"/>
    <dgm:cxn modelId="{B23703EE-DBB1-47B1-B0DC-D86BB10D6300}" type="presOf" srcId="{7FE8E4B9-8A23-4791-9B27-38B5710938CA}" destId="{6D1B491F-E8F9-4985-BA79-4A459797B8A2}" srcOrd="0" destOrd="0" presId="urn:microsoft.com/office/officeart/2005/8/layout/radial5"/>
    <dgm:cxn modelId="{7BD981DC-6151-4D9F-BBB4-4EFE731DDDAB}" srcId="{BABE22B7-0E34-4689-879B-26E2F80997A0}" destId="{CB103C5F-A797-45B6-87FD-A82A4377EFBE}" srcOrd="1" destOrd="0" parTransId="{405B78C9-F52F-461B-B949-FE82B1EF6BD5}" sibTransId="{27BD7530-5C87-456C-988C-4AB0C23BB480}"/>
    <dgm:cxn modelId="{42312CBB-730F-40FA-82D0-2642AAE645D6}" type="presOf" srcId="{405B78C9-F52F-461B-B949-FE82B1EF6BD5}" destId="{39A486A6-00A7-4403-BF42-62F46C3752FE}" srcOrd="0" destOrd="0" presId="urn:microsoft.com/office/officeart/2005/8/layout/radial5"/>
    <dgm:cxn modelId="{15A99953-4979-4426-A71D-190B4A5B672C}" srcId="{654D7DBC-8B36-46EB-8FC5-BE55F28A2628}" destId="{A241EB97-6046-41DA-8AB9-5A5E4174C1AB}" srcOrd="4" destOrd="0" parTransId="{B25E18DD-03CF-4101-B076-15FB56F54E28}" sibTransId="{6A5B3A4C-297D-4733-A70E-9FEED5D7F0A0}"/>
    <dgm:cxn modelId="{BE0C5550-FBE6-4E47-96F9-F0D92AD09496}" type="presOf" srcId="{405B78C9-F52F-461B-B949-FE82B1EF6BD5}" destId="{32344FE5-A85D-4649-B84B-2591E66333AA}" srcOrd="1" destOrd="0" presId="urn:microsoft.com/office/officeart/2005/8/layout/radial5"/>
    <dgm:cxn modelId="{39E48466-FAFC-4A43-B8AC-C45E5C09FBCD}" type="presOf" srcId="{BABE22B7-0E34-4689-879B-26E2F80997A0}" destId="{F9CC929C-501B-4EE5-A298-6A69C2B9C64A}" srcOrd="0" destOrd="0" presId="urn:microsoft.com/office/officeart/2005/8/layout/radial5"/>
    <dgm:cxn modelId="{6B96D198-78E5-4459-A281-A8FE1B2E02A2}" type="presOf" srcId="{654D7DBC-8B36-46EB-8FC5-BE55F28A2628}" destId="{A51E24D6-1502-4DDA-B093-6D4D54A52E1F}" srcOrd="0" destOrd="0" presId="urn:microsoft.com/office/officeart/2005/8/layout/radial5"/>
    <dgm:cxn modelId="{B139AA35-DCC5-4F38-8897-82ED832294E6}" type="presParOf" srcId="{A51E24D6-1502-4DDA-B093-6D4D54A52E1F}" destId="{F9CC929C-501B-4EE5-A298-6A69C2B9C64A}" srcOrd="0" destOrd="0" presId="urn:microsoft.com/office/officeart/2005/8/layout/radial5"/>
    <dgm:cxn modelId="{7A956B8A-C292-4536-86FB-E6ED78B77C7E}" type="presParOf" srcId="{A51E24D6-1502-4DDA-B093-6D4D54A52E1F}" destId="{6D1B491F-E8F9-4985-BA79-4A459797B8A2}" srcOrd="1" destOrd="0" presId="urn:microsoft.com/office/officeart/2005/8/layout/radial5"/>
    <dgm:cxn modelId="{0BA94A6D-BABF-444F-BEA2-44B8490E5842}" type="presParOf" srcId="{6D1B491F-E8F9-4985-BA79-4A459797B8A2}" destId="{60917E20-B3C0-41ED-9335-95EE537FF215}" srcOrd="0" destOrd="0" presId="urn:microsoft.com/office/officeart/2005/8/layout/radial5"/>
    <dgm:cxn modelId="{C1EEA402-1D7D-4617-9DFC-3A44FAF1F8C2}" type="presParOf" srcId="{A51E24D6-1502-4DDA-B093-6D4D54A52E1F}" destId="{CF78424F-C331-4BEA-98AA-AEF0A53301A4}" srcOrd="2" destOrd="0" presId="urn:microsoft.com/office/officeart/2005/8/layout/radial5"/>
    <dgm:cxn modelId="{0DE8E9C6-41A2-41C5-ADDB-BA07B9310B97}" type="presParOf" srcId="{A51E24D6-1502-4DDA-B093-6D4D54A52E1F}" destId="{39A486A6-00A7-4403-BF42-62F46C3752FE}" srcOrd="3" destOrd="0" presId="urn:microsoft.com/office/officeart/2005/8/layout/radial5"/>
    <dgm:cxn modelId="{6C6CE411-690B-4B4E-9987-0BE3F448EBE0}" type="presParOf" srcId="{39A486A6-00A7-4403-BF42-62F46C3752FE}" destId="{32344FE5-A85D-4649-B84B-2591E66333AA}" srcOrd="0" destOrd="0" presId="urn:microsoft.com/office/officeart/2005/8/layout/radial5"/>
    <dgm:cxn modelId="{F6FA4957-FA94-467E-BD53-D34C0DA67C28}" type="presParOf" srcId="{A51E24D6-1502-4DDA-B093-6D4D54A52E1F}" destId="{1E6A9C92-C120-4DFB-B3B1-538EB7449E43}" srcOrd="4" destOrd="0" presId="urn:microsoft.com/office/officeart/2005/8/layout/radial5"/>
  </dgm:cxnLst>
  <dgm:bg>
    <a:gradFill flip="none" rotWithShape="1">
      <a:gsLst>
        <a:gs pos="0">
          <a:srgbClr val="FF3399"/>
        </a:gs>
        <a:gs pos="25000">
          <a:srgbClr val="FF6633"/>
        </a:gs>
        <a:gs pos="50000">
          <a:srgbClr val="FFFF00"/>
        </a:gs>
        <a:gs pos="75000">
          <a:srgbClr val="01A78F"/>
        </a:gs>
        <a:gs pos="100000">
          <a:srgbClr val="3366FF"/>
        </a:gs>
      </a:gsLst>
      <a:lin ang="10800000" scaled="1"/>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5B16B-537F-4B27-87DB-149D3A1ECA9E}">
      <dsp:nvSpPr>
        <dsp:cNvPr id="0" name=""/>
        <dsp:cNvSpPr/>
      </dsp:nvSpPr>
      <dsp:spPr>
        <a:xfrm>
          <a:off x="3538165" y="1618083"/>
          <a:ext cx="1153269" cy="1153269"/>
        </a:xfrm>
        <a:prstGeom prst="ellipse">
          <a:avLst/>
        </a:prstGeom>
        <a:solidFill>
          <a:srgbClr val="00B0F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kern="1200" dirty="0" smtClean="0">
              <a:solidFill>
                <a:sysClr val="window" lastClr="FFFFFF"/>
              </a:solidFill>
              <a:latin typeface="Constantia"/>
              <a:ea typeface="+mn-ea"/>
              <a:cs typeface="+mn-cs"/>
            </a:rPr>
            <a:t>بیماری غیر واگیر</a:t>
          </a:r>
          <a:endParaRPr lang="en-US" sz="1800" kern="1200" dirty="0">
            <a:solidFill>
              <a:sysClr val="window" lastClr="FFFFFF"/>
            </a:solidFill>
            <a:latin typeface="Constantia"/>
            <a:ea typeface="+mn-ea"/>
            <a:cs typeface="+mn-cs"/>
          </a:endParaRPr>
        </a:p>
      </dsp:txBody>
      <dsp:txXfrm>
        <a:off x="3707057" y="1786975"/>
        <a:ext cx="815485" cy="815485"/>
      </dsp:txXfrm>
    </dsp:sp>
    <dsp:sp modelId="{110BB1EA-C81B-4DBF-9386-FEEF881D88A3}">
      <dsp:nvSpPr>
        <dsp:cNvPr id="0" name=""/>
        <dsp:cNvSpPr/>
      </dsp:nvSpPr>
      <dsp:spPr>
        <a:xfrm rot="16200000">
          <a:off x="3992297" y="1197826"/>
          <a:ext cx="245004" cy="392111"/>
        </a:xfrm>
        <a:prstGeom prst="rightArrow">
          <a:avLst>
            <a:gd name="adj1" fmla="val 60000"/>
            <a:gd name="adj2" fmla="val 50000"/>
          </a:avLst>
        </a:prstGeom>
        <a:solidFill>
          <a:srgbClr val="0F6FC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solidFill>
              <a:sysClr val="window" lastClr="FFFFFF"/>
            </a:solidFill>
            <a:latin typeface="Constantia"/>
            <a:ea typeface="+mn-ea"/>
            <a:cs typeface="+mn-cs"/>
          </a:endParaRPr>
        </a:p>
      </dsp:txBody>
      <dsp:txXfrm>
        <a:off x="4029048" y="1312999"/>
        <a:ext cx="171503" cy="235267"/>
      </dsp:txXfrm>
    </dsp:sp>
    <dsp:sp modelId="{2A0D30AD-9FE3-4232-AFE8-8882F16D0C16}">
      <dsp:nvSpPr>
        <dsp:cNvPr id="0" name=""/>
        <dsp:cNvSpPr/>
      </dsp:nvSpPr>
      <dsp:spPr>
        <a:xfrm>
          <a:off x="3538165" y="2542"/>
          <a:ext cx="1153269" cy="1153269"/>
        </a:xfrm>
        <a:prstGeom prst="ellipse">
          <a:avLst/>
        </a:prstGeom>
        <a:solidFill>
          <a:srgbClr val="FF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a-IR" sz="1300" kern="1200" dirty="0" smtClean="0">
              <a:solidFill>
                <a:sysClr val="window" lastClr="FFFFFF"/>
              </a:solidFill>
              <a:latin typeface="Constantia"/>
              <a:ea typeface="+mn-ea"/>
              <a:cs typeface="+mn-cs"/>
            </a:rPr>
            <a:t>32میلیون  ومغزیسکته قلبی</a:t>
          </a:r>
          <a:endParaRPr lang="en-US" sz="1300" kern="1200" dirty="0">
            <a:solidFill>
              <a:sysClr val="window" lastClr="FFFFFF"/>
            </a:solidFill>
            <a:latin typeface="Constantia"/>
            <a:ea typeface="+mn-ea"/>
            <a:cs typeface="+mn-cs"/>
          </a:endParaRPr>
        </a:p>
      </dsp:txBody>
      <dsp:txXfrm>
        <a:off x="3707057" y="171434"/>
        <a:ext cx="815485" cy="815485"/>
      </dsp:txXfrm>
    </dsp:sp>
    <dsp:sp modelId="{FFF96813-DBA8-4A69-9803-2F7265AF77DF}">
      <dsp:nvSpPr>
        <dsp:cNvPr id="0" name=""/>
        <dsp:cNvSpPr/>
      </dsp:nvSpPr>
      <dsp:spPr>
        <a:xfrm>
          <a:off x="4793134" y="1998662"/>
          <a:ext cx="245004" cy="392111"/>
        </a:xfrm>
        <a:prstGeom prst="rightArrow">
          <a:avLst>
            <a:gd name="adj1" fmla="val 60000"/>
            <a:gd name="adj2" fmla="val 50000"/>
          </a:avLst>
        </a:prstGeom>
        <a:solidFill>
          <a:srgbClr val="0F6FC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solidFill>
              <a:sysClr val="window" lastClr="FFFFFF"/>
            </a:solidFill>
            <a:latin typeface="Constantia"/>
            <a:ea typeface="+mn-ea"/>
            <a:cs typeface="+mn-cs"/>
          </a:endParaRPr>
        </a:p>
      </dsp:txBody>
      <dsp:txXfrm>
        <a:off x="4793134" y="2077084"/>
        <a:ext cx="171503" cy="235267"/>
      </dsp:txXfrm>
    </dsp:sp>
    <dsp:sp modelId="{4E1A44E3-1730-4667-B828-3DD84567A26E}">
      <dsp:nvSpPr>
        <dsp:cNvPr id="0" name=""/>
        <dsp:cNvSpPr/>
      </dsp:nvSpPr>
      <dsp:spPr>
        <a:xfrm>
          <a:off x="5153706" y="1618083"/>
          <a:ext cx="1153269" cy="1153269"/>
        </a:xfrm>
        <a:prstGeom prst="ellipse">
          <a:avLst/>
        </a:prstGeom>
        <a:solidFill>
          <a:srgbClr val="FF33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a-IR" sz="1300" kern="1200" dirty="0" smtClean="0">
              <a:solidFill>
                <a:sysClr val="window" lastClr="FFFFFF"/>
              </a:solidFill>
              <a:latin typeface="Constantia"/>
              <a:ea typeface="+mn-ea"/>
              <a:cs typeface="+mn-cs"/>
            </a:rPr>
            <a:t>60 درصد مرگ در سال 2000</a:t>
          </a:r>
          <a:endParaRPr lang="en-US" sz="1300" kern="1200" dirty="0">
            <a:solidFill>
              <a:sysClr val="window" lastClr="FFFFFF"/>
            </a:solidFill>
            <a:latin typeface="Constantia"/>
            <a:ea typeface="+mn-ea"/>
            <a:cs typeface="+mn-cs"/>
          </a:endParaRPr>
        </a:p>
      </dsp:txBody>
      <dsp:txXfrm>
        <a:off x="5322598" y="1786975"/>
        <a:ext cx="815485" cy="815485"/>
      </dsp:txXfrm>
    </dsp:sp>
    <dsp:sp modelId="{189D5154-F8DE-4CBB-98D4-3293F9B2791C}">
      <dsp:nvSpPr>
        <dsp:cNvPr id="0" name=""/>
        <dsp:cNvSpPr/>
      </dsp:nvSpPr>
      <dsp:spPr>
        <a:xfrm rot="5400000">
          <a:off x="3992297" y="2799499"/>
          <a:ext cx="245004" cy="392111"/>
        </a:xfrm>
        <a:prstGeom prst="rightArrow">
          <a:avLst>
            <a:gd name="adj1" fmla="val 60000"/>
            <a:gd name="adj2" fmla="val 50000"/>
          </a:avLst>
        </a:prstGeom>
        <a:solidFill>
          <a:srgbClr val="0F6FC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solidFill>
              <a:sysClr val="window" lastClr="FFFFFF"/>
            </a:solidFill>
            <a:latin typeface="Constantia"/>
            <a:ea typeface="+mn-ea"/>
            <a:cs typeface="+mn-cs"/>
          </a:endParaRPr>
        </a:p>
      </dsp:txBody>
      <dsp:txXfrm>
        <a:off x="4029048" y="2841171"/>
        <a:ext cx="171503" cy="235267"/>
      </dsp:txXfrm>
    </dsp:sp>
    <dsp:sp modelId="{1CE91406-1D2D-498C-8EC1-02F14E257053}">
      <dsp:nvSpPr>
        <dsp:cNvPr id="0" name=""/>
        <dsp:cNvSpPr/>
      </dsp:nvSpPr>
      <dsp:spPr>
        <a:xfrm>
          <a:off x="3538165" y="3233625"/>
          <a:ext cx="1153269" cy="1153269"/>
        </a:xfrm>
        <a:prstGeom prst="ellipse">
          <a:avLst/>
        </a:prstGeom>
        <a:solidFill>
          <a:srgbClr val="FF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a-IR" sz="1300" kern="1200" dirty="0" smtClean="0">
              <a:solidFill>
                <a:sysClr val="window" lastClr="FFFFFF"/>
              </a:solidFill>
              <a:latin typeface="Constantia"/>
              <a:ea typeface="+mn-ea"/>
              <a:cs typeface="+mn-cs"/>
            </a:rPr>
            <a:t>در سال 2020 به 73 درصد</a:t>
          </a:r>
          <a:endParaRPr lang="en-US" sz="1300" kern="1200" dirty="0">
            <a:solidFill>
              <a:sysClr val="window" lastClr="FFFFFF"/>
            </a:solidFill>
            <a:latin typeface="Constantia"/>
            <a:ea typeface="+mn-ea"/>
            <a:cs typeface="+mn-cs"/>
          </a:endParaRPr>
        </a:p>
      </dsp:txBody>
      <dsp:txXfrm>
        <a:off x="3707057" y="3402517"/>
        <a:ext cx="815485" cy="815485"/>
      </dsp:txXfrm>
    </dsp:sp>
    <dsp:sp modelId="{0301D3FE-0CD0-4915-AD2A-058AF2286631}">
      <dsp:nvSpPr>
        <dsp:cNvPr id="0" name=""/>
        <dsp:cNvSpPr/>
      </dsp:nvSpPr>
      <dsp:spPr>
        <a:xfrm rot="10800000">
          <a:off x="3191461" y="1998662"/>
          <a:ext cx="245004" cy="392111"/>
        </a:xfrm>
        <a:prstGeom prst="rightArrow">
          <a:avLst>
            <a:gd name="adj1" fmla="val 60000"/>
            <a:gd name="adj2" fmla="val 50000"/>
          </a:avLst>
        </a:prstGeom>
        <a:solidFill>
          <a:srgbClr val="0F6FC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solidFill>
              <a:sysClr val="window" lastClr="FFFFFF"/>
            </a:solidFill>
            <a:latin typeface="Constantia"/>
            <a:ea typeface="+mn-ea"/>
            <a:cs typeface="+mn-cs"/>
          </a:endParaRPr>
        </a:p>
      </dsp:txBody>
      <dsp:txXfrm rot="10800000">
        <a:off x="3264962" y="2077084"/>
        <a:ext cx="171503" cy="235267"/>
      </dsp:txXfrm>
    </dsp:sp>
    <dsp:sp modelId="{0CA89788-41C1-4963-B656-96A52AEE323B}">
      <dsp:nvSpPr>
        <dsp:cNvPr id="0" name=""/>
        <dsp:cNvSpPr/>
      </dsp:nvSpPr>
      <dsp:spPr>
        <a:xfrm>
          <a:off x="1922624" y="1618083"/>
          <a:ext cx="1153269" cy="1153269"/>
        </a:xfrm>
        <a:prstGeom prst="ellipse">
          <a:avLst/>
        </a:prstGeom>
        <a:solidFill>
          <a:srgbClr val="FF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a-IR" sz="1300" kern="1200" dirty="0" smtClean="0">
              <a:solidFill>
                <a:sysClr val="window" lastClr="FFFFFF"/>
              </a:solidFill>
              <a:latin typeface="Constantia"/>
              <a:ea typeface="+mn-ea"/>
              <a:cs typeface="+mn-cs"/>
            </a:rPr>
            <a:t>17 میلیون مرگ</a:t>
          </a:r>
          <a:endParaRPr lang="en-US" sz="1300" kern="1200" dirty="0">
            <a:solidFill>
              <a:sysClr val="window" lastClr="FFFFFF"/>
            </a:solidFill>
            <a:latin typeface="Constantia"/>
            <a:ea typeface="+mn-ea"/>
            <a:cs typeface="+mn-cs"/>
          </a:endParaRPr>
        </a:p>
      </dsp:txBody>
      <dsp:txXfrm>
        <a:off x="2091516" y="1786975"/>
        <a:ext cx="815485" cy="8154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C929C-501B-4EE5-A298-6A69C2B9C64A}">
      <dsp:nvSpPr>
        <dsp:cNvPr id="0" name=""/>
        <dsp:cNvSpPr/>
      </dsp:nvSpPr>
      <dsp:spPr>
        <a:xfrm>
          <a:off x="2519010" y="3231130"/>
          <a:ext cx="2403942" cy="1114095"/>
        </a:xfrm>
        <a:prstGeom prst="ellipse">
          <a:avLst/>
        </a:prstGeom>
        <a:solidFill>
          <a:srgbClr val="FFFF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u="sng" kern="1200" dirty="0" smtClean="0">
              <a:solidFill>
                <a:srgbClr val="FF0000"/>
              </a:solidFill>
              <a:latin typeface="Constantia"/>
              <a:ea typeface="+mn-ea"/>
              <a:cs typeface="B Titr" pitchFamily="2" charset="-78"/>
            </a:rPr>
            <a:t>در برخورد با يك بيمار سكته قلبي چه بايد كرد؟</a:t>
          </a:r>
          <a:endParaRPr lang="en-US" sz="1600" b="1" kern="1200" dirty="0">
            <a:solidFill>
              <a:sysClr val="windowText" lastClr="000000"/>
            </a:solidFill>
            <a:latin typeface="Constantia"/>
            <a:ea typeface="+mn-ea"/>
            <a:cs typeface="B Titr" pitchFamily="2" charset="-78"/>
          </a:endParaRPr>
        </a:p>
      </dsp:txBody>
      <dsp:txXfrm>
        <a:off x="2871059" y="3394285"/>
        <a:ext cx="1699844" cy="787785"/>
      </dsp:txXfrm>
    </dsp:sp>
    <dsp:sp modelId="{6D1B491F-E8F9-4985-BA79-4A459797B8A2}">
      <dsp:nvSpPr>
        <dsp:cNvPr id="0" name=""/>
        <dsp:cNvSpPr/>
      </dsp:nvSpPr>
      <dsp:spPr>
        <a:xfrm rot="16216259">
          <a:off x="3406944" y="2441578"/>
          <a:ext cx="571576" cy="584691"/>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solidFill>
              <a:sysClr val="window" lastClr="FFFFFF"/>
            </a:solidFill>
            <a:latin typeface="Constantia"/>
            <a:ea typeface="+mn-ea"/>
            <a:cs typeface="+mn-cs"/>
          </a:endParaRPr>
        </a:p>
      </dsp:txBody>
      <dsp:txXfrm>
        <a:off x="3492275" y="2644252"/>
        <a:ext cx="400103" cy="350815"/>
      </dsp:txXfrm>
    </dsp:sp>
    <dsp:sp modelId="{CF78424F-C331-4BEA-98AA-AEF0A53301A4}">
      <dsp:nvSpPr>
        <dsp:cNvPr id="0" name=""/>
        <dsp:cNvSpPr/>
      </dsp:nvSpPr>
      <dsp:spPr>
        <a:xfrm>
          <a:off x="1958336" y="3102"/>
          <a:ext cx="3550926" cy="2149601"/>
        </a:xfrm>
        <a:prstGeom prst="ellipse">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kern="1200" dirty="0" smtClean="0">
              <a:solidFill>
                <a:sysClr val="windowText" lastClr="000000"/>
              </a:solidFill>
              <a:latin typeface="Constantia"/>
              <a:ea typeface="+mn-ea"/>
              <a:cs typeface="B Titr" pitchFamily="2" charset="-78"/>
            </a:rPr>
            <a:t>ارجاع به بیمارستان</a:t>
          </a:r>
        </a:p>
        <a:p>
          <a:pPr lvl="0" algn="ctr" defTabSz="1066800">
            <a:lnSpc>
              <a:spcPct val="90000"/>
            </a:lnSpc>
            <a:spcBef>
              <a:spcPct val="0"/>
            </a:spcBef>
            <a:spcAft>
              <a:spcPct val="35000"/>
            </a:spcAft>
          </a:pPr>
          <a:r>
            <a:rPr lang="fa-IR" sz="2400" kern="1200" dirty="0" smtClean="0">
              <a:solidFill>
                <a:sysClr val="windowText" lastClr="000000"/>
              </a:solidFill>
              <a:latin typeface="Constantia"/>
              <a:ea typeface="+mn-ea"/>
              <a:cs typeface="B Titr" pitchFamily="2" charset="-78"/>
            </a:rPr>
            <a:t>(بخش فوریت قلب)</a:t>
          </a:r>
          <a:endParaRPr lang="en-US" sz="2400" kern="1200" dirty="0">
            <a:solidFill>
              <a:sysClr val="windowText" lastClr="000000"/>
            </a:solidFill>
            <a:latin typeface="Constantia"/>
            <a:ea typeface="+mn-ea"/>
            <a:cs typeface="B Titr" pitchFamily="2" charset="-78"/>
          </a:endParaRPr>
        </a:p>
      </dsp:txBody>
      <dsp:txXfrm>
        <a:off x="2478357" y="317904"/>
        <a:ext cx="2510884" cy="1519997"/>
      </dsp:txXfrm>
    </dsp:sp>
    <dsp:sp modelId="{9E957347-936C-4486-B2E2-E65ACECBB1E6}">
      <dsp:nvSpPr>
        <dsp:cNvPr id="0" name=""/>
        <dsp:cNvSpPr/>
      </dsp:nvSpPr>
      <dsp:spPr>
        <a:xfrm rot="1697193">
          <a:off x="4608496" y="4064203"/>
          <a:ext cx="337312" cy="584691"/>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solidFill>
              <a:sysClr val="window" lastClr="FFFFFF"/>
            </a:solidFill>
            <a:latin typeface="Constantia"/>
            <a:ea typeface="+mn-ea"/>
            <a:cs typeface="+mn-cs"/>
          </a:endParaRPr>
        </a:p>
      </dsp:txBody>
      <dsp:txXfrm>
        <a:off x="4614538" y="4157164"/>
        <a:ext cx="236118" cy="350815"/>
      </dsp:txXfrm>
    </dsp:sp>
    <dsp:sp modelId="{B490DCE0-830B-4D8F-A719-A67AA689A7D9}">
      <dsp:nvSpPr>
        <dsp:cNvPr id="0" name=""/>
        <dsp:cNvSpPr/>
      </dsp:nvSpPr>
      <dsp:spPr>
        <a:xfrm>
          <a:off x="4937437" y="3946398"/>
          <a:ext cx="2149601" cy="2149601"/>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b="1" kern="1200" dirty="0" smtClean="0">
              <a:solidFill>
                <a:sysClr val="windowText" lastClr="000000"/>
              </a:solidFill>
              <a:latin typeface="Constantia"/>
              <a:ea typeface="+mn-ea"/>
              <a:cs typeface="+mn-cs"/>
            </a:rPr>
            <a:t>با برانکار یا  صندلی منتقل شود</a:t>
          </a:r>
          <a:endParaRPr lang="en-US" sz="2400" b="1" kern="1200" dirty="0">
            <a:solidFill>
              <a:sysClr val="windowText" lastClr="000000"/>
            </a:solidFill>
            <a:latin typeface="Constantia"/>
            <a:ea typeface="+mn-ea"/>
            <a:cs typeface="+mn-cs"/>
          </a:endParaRPr>
        </a:p>
      </dsp:txBody>
      <dsp:txXfrm>
        <a:off x="5252239" y="4261200"/>
        <a:ext cx="1519997" cy="1519997"/>
      </dsp:txXfrm>
    </dsp:sp>
    <dsp:sp modelId="{C5ACE203-EAFB-4D92-B65D-B606F462E039}">
      <dsp:nvSpPr>
        <dsp:cNvPr id="0" name=""/>
        <dsp:cNvSpPr/>
      </dsp:nvSpPr>
      <dsp:spPr>
        <a:xfrm rot="9087978">
          <a:off x="2517987" y="4061671"/>
          <a:ext cx="324618" cy="584691"/>
        </a:xfrm>
        <a:prstGeom prst="rightArrow">
          <a:avLst>
            <a:gd name="adj1" fmla="val 60000"/>
            <a:gd name="adj2" fmla="val 50000"/>
          </a:avLst>
        </a:prstGeom>
        <a:solidFill>
          <a:srgbClr val="0F6FC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solidFill>
              <a:sysClr val="window" lastClr="FFFFFF"/>
            </a:solidFill>
            <a:latin typeface="Constantia"/>
            <a:ea typeface="+mn-ea"/>
            <a:cs typeface="+mn-cs"/>
          </a:endParaRPr>
        </a:p>
      </dsp:txBody>
      <dsp:txXfrm rot="10800000">
        <a:off x="2609458" y="4155350"/>
        <a:ext cx="227233" cy="350815"/>
      </dsp:txXfrm>
    </dsp:sp>
    <dsp:sp modelId="{4B0E507B-9CB7-4EDB-91F9-3895501AA38A}">
      <dsp:nvSpPr>
        <dsp:cNvPr id="0" name=""/>
        <dsp:cNvSpPr/>
      </dsp:nvSpPr>
      <dsp:spPr>
        <a:xfrm>
          <a:off x="384126" y="3943296"/>
          <a:ext cx="2149601" cy="2149601"/>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b="1" kern="1200" dirty="0" smtClean="0">
              <a:solidFill>
                <a:sysClr val="windowText" lastClr="000000"/>
              </a:solidFill>
              <a:latin typeface="Constantia"/>
              <a:ea typeface="+mn-ea"/>
              <a:cs typeface="+mn-cs"/>
            </a:rPr>
            <a:t>بیمار حرکتی نباید انجام دهد</a:t>
          </a:r>
          <a:endParaRPr lang="en-US" sz="2400" b="1" kern="1200" dirty="0">
            <a:solidFill>
              <a:sysClr val="windowText" lastClr="000000"/>
            </a:solidFill>
            <a:latin typeface="Constantia"/>
            <a:ea typeface="+mn-ea"/>
            <a:cs typeface="+mn-cs"/>
          </a:endParaRPr>
        </a:p>
      </dsp:txBody>
      <dsp:txXfrm>
        <a:off x="698928" y="4258098"/>
        <a:ext cx="1519997" cy="15199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C929C-501B-4EE5-A298-6A69C2B9C64A}">
      <dsp:nvSpPr>
        <dsp:cNvPr id="0" name=""/>
        <dsp:cNvSpPr/>
      </dsp:nvSpPr>
      <dsp:spPr>
        <a:xfrm>
          <a:off x="2602759" y="2600157"/>
          <a:ext cx="2240196" cy="1038208"/>
        </a:xfrm>
        <a:prstGeom prst="ellipse">
          <a:avLst/>
        </a:prstGeom>
        <a:solidFill>
          <a:srgbClr val="FFFF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dirty="0" smtClean="0">
              <a:solidFill>
                <a:srgbClr val="FF0000"/>
              </a:solidFill>
              <a:latin typeface="Constantia"/>
              <a:ea typeface="+mn-ea"/>
              <a:cs typeface="B Titr" pitchFamily="2" charset="-78"/>
            </a:rPr>
            <a:t>هدف از درمان </a:t>
          </a:r>
        </a:p>
        <a:p>
          <a:pPr lvl="0" algn="ctr" defTabSz="711200">
            <a:lnSpc>
              <a:spcPct val="90000"/>
            </a:lnSpc>
            <a:spcBef>
              <a:spcPct val="0"/>
            </a:spcBef>
            <a:spcAft>
              <a:spcPct val="35000"/>
            </a:spcAft>
          </a:pPr>
          <a:r>
            <a:rPr lang="fa-IR" sz="1600" b="1" kern="1200" dirty="0" smtClean="0">
              <a:solidFill>
                <a:srgbClr val="FF0000"/>
              </a:solidFill>
              <a:latin typeface="Constantia"/>
              <a:ea typeface="+mn-ea"/>
              <a:cs typeface="B Titr" pitchFamily="2" charset="-78"/>
            </a:rPr>
            <a:t>سکته قلبی</a:t>
          </a:r>
          <a:endParaRPr lang="en-US" sz="1600" b="1" kern="1200" dirty="0">
            <a:solidFill>
              <a:srgbClr val="FF0000"/>
            </a:solidFill>
            <a:latin typeface="Constantia"/>
            <a:ea typeface="+mn-ea"/>
            <a:cs typeface="B Titr" pitchFamily="2" charset="-78"/>
          </a:endParaRPr>
        </a:p>
      </dsp:txBody>
      <dsp:txXfrm>
        <a:off x="2930828" y="2752199"/>
        <a:ext cx="1584058" cy="734124"/>
      </dsp:txXfrm>
    </dsp:sp>
    <dsp:sp modelId="{6D1B491F-E8F9-4985-BA79-4A459797B8A2}">
      <dsp:nvSpPr>
        <dsp:cNvPr id="0" name=""/>
        <dsp:cNvSpPr/>
      </dsp:nvSpPr>
      <dsp:spPr>
        <a:xfrm rot="16216259">
          <a:off x="3433657" y="1870076"/>
          <a:ext cx="526423" cy="544864"/>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solidFill>
              <a:sysClr val="window" lastClr="FFFFFF"/>
            </a:solidFill>
            <a:latin typeface="Constantia"/>
            <a:ea typeface="+mn-ea"/>
            <a:cs typeface="+mn-cs"/>
          </a:endParaRPr>
        </a:p>
      </dsp:txBody>
      <dsp:txXfrm>
        <a:off x="3512247" y="2058012"/>
        <a:ext cx="368496" cy="326918"/>
      </dsp:txXfrm>
    </dsp:sp>
    <dsp:sp modelId="{CF78424F-C331-4BEA-98AA-AEF0A53301A4}">
      <dsp:nvSpPr>
        <dsp:cNvPr id="0" name=""/>
        <dsp:cNvSpPr/>
      </dsp:nvSpPr>
      <dsp:spPr>
        <a:xfrm>
          <a:off x="2410178" y="4377"/>
          <a:ext cx="2647242" cy="1602544"/>
        </a:xfrm>
        <a:prstGeom prst="ellipse">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a-IR" sz="1700" kern="1200" dirty="0" smtClean="0">
              <a:solidFill>
                <a:sysClr val="window" lastClr="FFFFFF"/>
              </a:solidFill>
              <a:latin typeface="Constantia"/>
              <a:ea typeface="+mn-ea"/>
              <a:cs typeface="B Titr" pitchFamily="2" charset="-78"/>
            </a:rPr>
            <a:t>تسكين درد </a:t>
          </a:r>
          <a:endParaRPr lang="en-US" sz="1700" kern="1200" dirty="0">
            <a:solidFill>
              <a:sysClr val="window" lastClr="FFFFFF"/>
            </a:solidFill>
            <a:latin typeface="Constantia"/>
            <a:ea typeface="+mn-ea"/>
            <a:cs typeface="+mn-cs"/>
          </a:endParaRPr>
        </a:p>
      </dsp:txBody>
      <dsp:txXfrm>
        <a:off x="2797858" y="239064"/>
        <a:ext cx="1871882" cy="1133170"/>
      </dsp:txXfrm>
    </dsp:sp>
    <dsp:sp modelId="{9E957347-936C-4486-B2E2-E65ACECBB1E6}">
      <dsp:nvSpPr>
        <dsp:cNvPr id="0" name=""/>
        <dsp:cNvSpPr/>
      </dsp:nvSpPr>
      <dsp:spPr>
        <a:xfrm rot="21520861">
          <a:off x="4918922" y="2817143"/>
          <a:ext cx="186444" cy="54486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solidFill>
              <a:sysClr val="window" lastClr="FFFFFF"/>
            </a:solidFill>
            <a:latin typeface="Constantia"/>
            <a:ea typeface="+mn-ea"/>
            <a:cs typeface="+mn-cs"/>
          </a:endParaRPr>
        </a:p>
      </dsp:txBody>
      <dsp:txXfrm>
        <a:off x="4918929" y="2926760"/>
        <a:ext cx="130511" cy="326918"/>
      </dsp:txXfrm>
    </dsp:sp>
    <dsp:sp modelId="{B490DCE0-830B-4D8F-A719-A67AA689A7D9}">
      <dsp:nvSpPr>
        <dsp:cNvPr id="0" name=""/>
        <dsp:cNvSpPr/>
      </dsp:nvSpPr>
      <dsp:spPr>
        <a:xfrm>
          <a:off x="5193051" y="2265689"/>
          <a:ext cx="1602544" cy="1602544"/>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a-IR" sz="1700" b="1" kern="1200" dirty="0" smtClean="0">
              <a:solidFill>
                <a:sysClr val="windowText" lastClr="000000"/>
              </a:solidFill>
              <a:latin typeface="Constantia"/>
              <a:ea typeface="+mn-ea"/>
              <a:cs typeface="+mn-cs"/>
            </a:rPr>
            <a:t>پیشگیری از مرگ بیمار</a:t>
          </a:r>
          <a:endParaRPr lang="en-US" sz="1700" b="1" kern="1200" dirty="0">
            <a:solidFill>
              <a:sysClr val="windowText" lastClr="000000"/>
            </a:solidFill>
            <a:latin typeface="Constantia"/>
            <a:ea typeface="+mn-ea"/>
            <a:cs typeface="+mn-cs"/>
          </a:endParaRPr>
        </a:p>
      </dsp:txBody>
      <dsp:txXfrm>
        <a:off x="5427738" y="2500376"/>
        <a:ext cx="1133170" cy="1133170"/>
      </dsp:txXfrm>
    </dsp:sp>
    <dsp:sp modelId="{C5ACE203-EAFB-4D92-B65D-B606F462E039}">
      <dsp:nvSpPr>
        <dsp:cNvPr id="0" name=""/>
        <dsp:cNvSpPr/>
      </dsp:nvSpPr>
      <dsp:spPr>
        <a:xfrm rot="5148622">
          <a:off x="3563473" y="3781536"/>
          <a:ext cx="455708" cy="544864"/>
        </a:xfrm>
        <a:prstGeom prst="rightArrow">
          <a:avLst>
            <a:gd name="adj1" fmla="val 60000"/>
            <a:gd name="adj2" fmla="val 50000"/>
          </a:avLst>
        </a:prstGeom>
        <a:solidFill>
          <a:srgbClr val="0F6FC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solidFill>
              <a:sysClr val="window" lastClr="FFFFFF"/>
            </a:solidFill>
            <a:latin typeface="Constantia"/>
            <a:ea typeface="+mn-ea"/>
            <a:cs typeface="+mn-cs"/>
          </a:endParaRPr>
        </a:p>
      </dsp:txBody>
      <dsp:txXfrm>
        <a:off x="3626835" y="3822336"/>
        <a:ext cx="318996" cy="326918"/>
      </dsp:txXfrm>
    </dsp:sp>
    <dsp:sp modelId="{4B0E507B-9CB7-4EDB-91F9-3895501AA38A}">
      <dsp:nvSpPr>
        <dsp:cNvPr id="0" name=""/>
        <dsp:cNvSpPr/>
      </dsp:nvSpPr>
      <dsp:spPr>
        <a:xfrm>
          <a:off x="3080945" y="4493455"/>
          <a:ext cx="1602544" cy="1602544"/>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a-IR" sz="1700" kern="1200" dirty="0" smtClean="0">
              <a:solidFill>
                <a:sysClr val="window" lastClr="FFFFFF"/>
              </a:solidFill>
              <a:latin typeface="Constantia"/>
              <a:ea typeface="+mn-ea"/>
              <a:cs typeface="B Titr" pitchFamily="2" charset="-78"/>
            </a:rPr>
            <a:t>پيشگيري از بروزسكته مجدد</a:t>
          </a:r>
          <a:endParaRPr lang="en-US" sz="1700" b="1" kern="1200" dirty="0">
            <a:solidFill>
              <a:sysClr val="windowText" lastClr="000000"/>
            </a:solidFill>
            <a:latin typeface="Constantia"/>
            <a:ea typeface="+mn-ea"/>
            <a:cs typeface="+mn-cs"/>
          </a:endParaRPr>
        </a:p>
      </dsp:txBody>
      <dsp:txXfrm>
        <a:off x="3315632" y="4728142"/>
        <a:ext cx="1133170" cy="1133170"/>
      </dsp:txXfrm>
    </dsp:sp>
    <dsp:sp modelId="{39A486A6-00A7-4403-BF42-62F46C3752FE}">
      <dsp:nvSpPr>
        <dsp:cNvPr id="0" name=""/>
        <dsp:cNvSpPr/>
      </dsp:nvSpPr>
      <dsp:spPr>
        <a:xfrm rot="10909750">
          <a:off x="2370544" y="2806293"/>
          <a:ext cx="166025" cy="544864"/>
        </a:xfrm>
        <a:prstGeom prst="rightArrow">
          <a:avLst>
            <a:gd name="adj1" fmla="val 60000"/>
            <a:gd name="adj2" fmla="val 50000"/>
          </a:avLst>
        </a:prstGeom>
        <a:solidFill>
          <a:srgbClr val="0F6FC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solidFill>
              <a:sysClr val="window" lastClr="FFFFFF"/>
            </a:solidFill>
            <a:latin typeface="Constantia"/>
            <a:ea typeface="+mn-ea"/>
            <a:cs typeface="+mn-cs"/>
          </a:endParaRPr>
        </a:p>
      </dsp:txBody>
      <dsp:txXfrm rot="10800000">
        <a:off x="2420338" y="2916061"/>
        <a:ext cx="116218" cy="326918"/>
      </dsp:txXfrm>
    </dsp:sp>
    <dsp:sp modelId="{1E6A9C92-C120-4DFB-B3B1-538EB7449E43}">
      <dsp:nvSpPr>
        <dsp:cNvPr id="0" name=""/>
        <dsp:cNvSpPr/>
      </dsp:nvSpPr>
      <dsp:spPr>
        <a:xfrm>
          <a:off x="690177" y="2246727"/>
          <a:ext cx="1602544" cy="1602544"/>
        </a:xfrm>
        <a:prstGeom prst="ellipse">
          <a:avLst/>
        </a:prstGeom>
        <a:solidFill>
          <a:srgbClr val="0F6F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a-IR" sz="1700" kern="1200" smtClean="0">
              <a:solidFill>
                <a:sysClr val="window" lastClr="FFFFFF"/>
              </a:solidFill>
              <a:latin typeface="Constantia"/>
              <a:ea typeface="+mn-ea"/>
              <a:cs typeface="B Titr" pitchFamily="2" charset="-78"/>
            </a:rPr>
            <a:t>حفظ عملكرد عضله قلب</a:t>
          </a:r>
          <a:endParaRPr lang="en-US" sz="1700" kern="1200">
            <a:solidFill>
              <a:sysClr val="window" lastClr="FFFFFF"/>
            </a:solidFill>
            <a:latin typeface="Constantia"/>
            <a:ea typeface="+mn-ea"/>
            <a:cs typeface="+mn-cs"/>
          </a:endParaRPr>
        </a:p>
      </dsp:txBody>
      <dsp:txXfrm>
        <a:off x="924864" y="2481414"/>
        <a:ext cx="1133170" cy="11331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C929C-501B-4EE5-A298-6A69C2B9C64A}">
      <dsp:nvSpPr>
        <dsp:cNvPr id="0" name=""/>
        <dsp:cNvSpPr/>
      </dsp:nvSpPr>
      <dsp:spPr>
        <a:xfrm>
          <a:off x="2019212" y="2671508"/>
          <a:ext cx="2739020" cy="895507"/>
        </a:xfrm>
        <a:prstGeom prst="ellipse">
          <a:avLst/>
        </a:prstGeom>
        <a:solidFill>
          <a:srgbClr val="FFFF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b="1" kern="1200" dirty="0" smtClean="0">
              <a:solidFill>
                <a:srgbClr val="FF0000"/>
              </a:solidFill>
              <a:latin typeface="Constantia"/>
              <a:ea typeface="+mn-ea"/>
              <a:cs typeface="B Titr" pitchFamily="2" charset="-78"/>
            </a:rPr>
            <a:t>زمان مراجعه فوری</a:t>
          </a:r>
          <a:endParaRPr lang="en-US" sz="2000" b="1" kern="1200" dirty="0">
            <a:solidFill>
              <a:srgbClr val="FF0000"/>
            </a:solidFill>
            <a:latin typeface="Constantia"/>
            <a:ea typeface="+mn-ea"/>
            <a:cs typeface="B Titr" pitchFamily="2" charset="-78"/>
          </a:endParaRPr>
        </a:p>
      </dsp:txBody>
      <dsp:txXfrm>
        <a:off x="2420332" y="2802652"/>
        <a:ext cx="1936780" cy="633219"/>
      </dsp:txXfrm>
    </dsp:sp>
    <dsp:sp modelId="{6D1B491F-E8F9-4985-BA79-4A459797B8A2}">
      <dsp:nvSpPr>
        <dsp:cNvPr id="0" name=""/>
        <dsp:cNvSpPr/>
      </dsp:nvSpPr>
      <dsp:spPr>
        <a:xfrm rot="16216259">
          <a:off x="3078234" y="1906822"/>
          <a:ext cx="564239" cy="544864"/>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 lastClr="FFFFFF"/>
            </a:solidFill>
            <a:latin typeface="Constantia"/>
            <a:ea typeface="+mn-ea"/>
            <a:cs typeface="+mn-cs"/>
          </a:endParaRPr>
        </a:p>
      </dsp:txBody>
      <dsp:txXfrm>
        <a:off x="3159577" y="2097524"/>
        <a:ext cx="400780" cy="326918"/>
      </dsp:txXfrm>
    </dsp:sp>
    <dsp:sp modelId="{CF78424F-C331-4BEA-98AA-AEF0A53301A4}">
      <dsp:nvSpPr>
        <dsp:cNvPr id="0" name=""/>
        <dsp:cNvSpPr/>
      </dsp:nvSpPr>
      <dsp:spPr>
        <a:xfrm>
          <a:off x="2076044" y="4377"/>
          <a:ext cx="2647242" cy="1602544"/>
        </a:xfrm>
        <a:prstGeom prst="ellipse">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a-IR" sz="1500" b="1" kern="1200" dirty="0" smtClean="0">
              <a:solidFill>
                <a:sysClr val="windowText" lastClr="000000"/>
              </a:solidFill>
              <a:latin typeface="Brush Script MT" pitchFamily="66" charset="0"/>
              <a:ea typeface="+mn-ea"/>
              <a:cs typeface="2  Baran" pitchFamily="2" charset="-78"/>
            </a:rPr>
            <a:t>درد قفسه </a:t>
          </a:r>
          <a:r>
            <a:rPr lang="fa-IR" sz="1500" b="1" kern="1200" dirty="0" smtClean="0">
              <a:solidFill>
                <a:sysClr val="windowText" lastClr="000000"/>
              </a:solidFill>
              <a:latin typeface="Brush Script MT" pitchFamily="66" charset="0"/>
              <a:ea typeface="+mn-ea"/>
              <a:cs typeface="0 Shiraz" pitchFamily="2" charset="-78"/>
            </a:rPr>
            <a:t>سینه </a:t>
          </a:r>
          <a:r>
            <a:rPr lang="fa-IR" sz="1500" b="1" kern="1200" dirty="0" smtClean="0">
              <a:solidFill>
                <a:sysClr val="windowText" lastClr="000000"/>
              </a:solidFill>
              <a:latin typeface="Brush Script MT" pitchFamily="66" charset="0"/>
              <a:ea typeface="+mn-ea"/>
              <a:cs typeface="2  Baran" pitchFamily="2" charset="-78"/>
            </a:rPr>
            <a:t>اگر تا 15 دقیقه طول بکشد</a:t>
          </a:r>
          <a:endParaRPr lang="en-US" sz="1500" kern="1200" dirty="0">
            <a:solidFill>
              <a:sysClr val="window" lastClr="FFFFFF"/>
            </a:solidFill>
            <a:latin typeface="Constantia"/>
            <a:ea typeface="+mn-ea"/>
            <a:cs typeface="+mn-cs"/>
          </a:endParaRPr>
        </a:p>
      </dsp:txBody>
      <dsp:txXfrm>
        <a:off x="2463724" y="239064"/>
        <a:ext cx="1871882" cy="1133170"/>
      </dsp:txXfrm>
    </dsp:sp>
    <dsp:sp modelId="{6A230D6C-2C67-4D95-8D28-C2F6033E13F5}">
      <dsp:nvSpPr>
        <dsp:cNvPr id="0" name=""/>
        <dsp:cNvSpPr/>
      </dsp:nvSpPr>
      <dsp:spPr>
        <a:xfrm rot="19715491">
          <a:off x="4092349" y="2355078"/>
          <a:ext cx="203443" cy="544864"/>
        </a:xfrm>
        <a:prstGeom prst="rightArrow">
          <a:avLst>
            <a:gd name="adj1" fmla="val 60000"/>
            <a:gd name="adj2" fmla="val 50000"/>
          </a:avLst>
        </a:prstGeom>
        <a:solidFill>
          <a:srgbClr val="0F6FC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 lastClr="FFFFFF"/>
            </a:solidFill>
            <a:latin typeface="Constantia"/>
            <a:ea typeface="+mn-ea"/>
            <a:cs typeface="+mn-cs"/>
          </a:endParaRPr>
        </a:p>
      </dsp:txBody>
      <dsp:txXfrm>
        <a:off x="4096820" y="2479954"/>
        <a:ext cx="142410" cy="326918"/>
      </dsp:txXfrm>
    </dsp:sp>
    <dsp:sp modelId="{4BDB1307-F6B2-4A0D-8546-1A2562C8BF2B}">
      <dsp:nvSpPr>
        <dsp:cNvPr id="0" name=""/>
        <dsp:cNvSpPr/>
      </dsp:nvSpPr>
      <dsp:spPr>
        <a:xfrm>
          <a:off x="3872057" y="1125552"/>
          <a:ext cx="2939081" cy="1602544"/>
        </a:xfrm>
        <a:prstGeom prst="ellipse">
          <a:avLst/>
        </a:prstGeom>
        <a:solidFill>
          <a:srgbClr val="FF3399"/>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a-IR" sz="1400" kern="1200" dirty="0" smtClean="0">
              <a:solidFill>
                <a:sysClr val="window" lastClr="FFFFFF"/>
              </a:solidFill>
              <a:latin typeface="Constantia"/>
              <a:ea typeface="+mn-ea"/>
              <a:cs typeface="B Titr" pitchFamily="2" charset="-78"/>
            </a:rPr>
            <a:t>نشانه هاي عرق سرد ، رنگ پريدگي پوست، تنگي نفس، تهوع يا استفراغ، گيجي يا سنكوپ، ضعف يا خستگي بدون علت، نبض سريع يا نامنظم </a:t>
          </a:r>
          <a:endParaRPr lang="en-US" sz="1400" kern="1200" dirty="0">
            <a:solidFill>
              <a:sysClr val="window" lastClr="FFFFFF"/>
            </a:solidFill>
            <a:latin typeface="Constantia"/>
            <a:ea typeface="+mn-ea"/>
            <a:cs typeface="B Titr" pitchFamily="2" charset="-78"/>
          </a:endParaRPr>
        </a:p>
      </dsp:txBody>
      <dsp:txXfrm>
        <a:off x="4302475" y="1360239"/>
        <a:ext cx="2078245" cy="1133170"/>
      </dsp:txXfrm>
    </dsp:sp>
    <dsp:sp modelId="{EE4B1865-B6FF-45BA-8CE0-1D699348CBDD}">
      <dsp:nvSpPr>
        <dsp:cNvPr id="0" name=""/>
        <dsp:cNvSpPr/>
      </dsp:nvSpPr>
      <dsp:spPr>
        <a:xfrm rot="1447097">
          <a:off x="4328261" y="3319483"/>
          <a:ext cx="229880" cy="544864"/>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 lastClr="FFFFFF"/>
            </a:solidFill>
            <a:latin typeface="Constantia"/>
            <a:ea typeface="+mn-ea"/>
            <a:cs typeface="+mn-cs"/>
          </a:endParaRPr>
        </a:p>
      </dsp:txBody>
      <dsp:txXfrm>
        <a:off x="4331271" y="3414366"/>
        <a:ext cx="160916" cy="326918"/>
      </dsp:txXfrm>
    </dsp:sp>
    <dsp:sp modelId="{A51612F7-529B-4977-A5A7-18D0B31B872A}">
      <dsp:nvSpPr>
        <dsp:cNvPr id="0" name=""/>
        <dsp:cNvSpPr/>
      </dsp:nvSpPr>
      <dsp:spPr>
        <a:xfrm rot="18885974">
          <a:off x="4378846" y="3309000"/>
          <a:ext cx="2446828" cy="1602544"/>
        </a:xfrm>
        <a:prstGeom prst="ellipse">
          <a:avLst/>
        </a:prstGeom>
        <a:solidFill>
          <a:srgbClr val="A6BE4E"/>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b="1" kern="1200" dirty="0" smtClean="0">
              <a:solidFill>
                <a:sysClr val="windowText" lastClr="000000"/>
              </a:solidFill>
              <a:latin typeface="Brush Script MT" pitchFamily="66" charset="0"/>
              <a:ea typeface="+mn-ea"/>
              <a:cs typeface="2  Baran" pitchFamily="2" charset="-78"/>
            </a:rPr>
            <a:t>اگر اولین بار در حالت استراحت رخ دهد</a:t>
          </a:r>
          <a:endParaRPr lang="fa-IR" sz="2000" b="1" kern="1200" dirty="0">
            <a:solidFill>
              <a:sysClr val="windowText" lastClr="000000"/>
            </a:solidFill>
            <a:latin typeface="Brush Script MT" pitchFamily="66" charset="0"/>
            <a:ea typeface="+mn-ea"/>
            <a:cs typeface="2  Baran" pitchFamily="2" charset="-78"/>
          </a:endParaRPr>
        </a:p>
      </dsp:txBody>
      <dsp:txXfrm>
        <a:off x="4737176" y="3543687"/>
        <a:ext cx="1730168" cy="1133170"/>
      </dsp:txXfrm>
    </dsp:sp>
    <dsp:sp modelId="{B5F5EB7A-ED46-461E-8F27-5B2A99ECDBCF}">
      <dsp:nvSpPr>
        <dsp:cNvPr id="0" name=""/>
        <dsp:cNvSpPr/>
      </dsp:nvSpPr>
      <dsp:spPr>
        <a:xfrm rot="5364790">
          <a:off x="3136090" y="3797712"/>
          <a:ext cx="488732" cy="544864"/>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 lastClr="FFFFFF"/>
            </a:solidFill>
            <a:latin typeface="Constantia"/>
            <a:ea typeface="+mn-ea"/>
            <a:cs typeface="+mn-cs"/>
          </a:endParaRPr>
        </a:p>
      </dsp:txBody>
      <dsp:txXfrm>
        <a:off x="3208649" y="3833379"/>
        <a:ext cx="342112" cy="326918"/>
      </dsp:txXfrm>
    </dsp:sp>
    <dsp:sp modelId="{9893D370-392F-4BB1-BEBD-0A99279E235F}">
      <dsp:nvSpPr>
        <dsp:cNvPr id="0" name=""/>
        <dsp:cNvSpPr/>
      </dsp:nvSpPr>
      <dsp:spPr>
        <a:xfrm rot="965241">
          <a:off x="2312007" y="4489078"/>
          <a:ext cx="2197905" cy="1602544"/>
        </a:xfrm>
        <a:prstGeom prst="ellipse">
          <a:avLst/>
        </a:prstGeom>
        <a:solidFill>
          <a:srgbClr val="A5C249">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dirty="0" smtClean="0">
              <a:solidFill>
                <a:sysClr val="windowText" lastClr="000000"/>
              </a:solidFill>
              <a:latin typeface="Constantia"/>
              <a:ea typeface="+mn-ea"/>
              <a:cs typeface="2  Baran" pitchFamily="2" charset="-78"/>
            </a:rPr>
            <a:t>اگر مکرر اتفاق ذبیفتد</a:t>
          </a:r>
          <a:endParaRPr lang="en-US" sz="1600" b="1" kern="1200" dirty="0">
            <a:solidFill>
              <a:sysClr val="windowText" lastClr="000000"/>
            </a:solidFill>
            <a:latin typeface="Constantia"/>
            <a:ea typeface="+mn-ea"/>
            <a:cs typeface="2  Baran" pitchFamily="2" charset="-78"/>
          </a:endParaRPr>
        </a:p>
      </dsp:txBody>
      <dsp:txXfrm>
        <a:off x="2633883" y="4723765"/>
        <a:ext cx="1554153" cy="1133170"/>
      </dsp:txXfrm>
    </dsp:sp>
    <dsp:sp modelId="{9E957347-936C-4486-B2E2-E65ACECBB1E6}">
      <dsp:nvSpPr>
        <dsp:cNvPr id="0" name=""/>
        <dsp:cNvSpPr/>
      </dsp:nvSpPr>
      <dsp:spPr>
        <a:xfrm rot="9106854">
          <a:off x="2256191" y="3368312"/>
          <a:ext cx="321492" cy="54486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 lastClr="FFFFFF"/>
            </a:solidFill>
            <a:latin typeface="Constantia"/>
            <a:ea typeface="+mn-ea"/>
            <a:cs typeface="+mn-cs"/>
          </a:endParaRPr>
        </a:p>
      </dsp:txBody>
      <dsp:txXfrm rot="10800000">
        <a:off x="2346907" y="3454483"/>
        <a:ext cx="225044" cy="326918"/>
      </dsp:txXfrm>
    </dsp:sp>
    <dsp:sp modelId="{B490DCE0-830B-4D8F-A719-A67AA689A7D9}">
      <dsp:nvSpPr>
        <dsp:cNvPr id="0" name=""/>
        <dsp:cNvSpPr/>
      </dsp:nvSpPr>
      <dsp:spPr>
        <a:xfrm>
          <a:off x="634363" y="3366064"/>
          <a:ext cx="1602544" cy="1602544"/>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a-IR" sz="1500" b="1" kern="1200" dirty="0" smtClean="0">
              <a:solidFill>
                <a:sysClr val="windowText" lastClr="000000"/>
              </a:solidFill>
              <a:latin typeface="Constantia"/>
              <a:ea typeface="+mn-ea"/>
              <a:cs typeface="+mn-cs"/>
            </a:rPr>
            <a:t>اگر درد ساکت نشود</a:t>
          </a:r>
          <a:endParaRPr lang="en-US" sz="1500" b="1" kern="1200" dirty="0">
            <a:solidFill>
              <a:sysClr val="windowText" lastClr="000000"/>
            </a:solidFill>
            <a:latin typeface="Constantia"/>
            <a:ea typeface="+mn-ea"/>
            <a:cs typeface="+mn-cs"/>
          </a:endParaRPr>
        </a:p>
      </dsp:txBody>
      <dsp:txXfrm>
        <a:off x="869050" y="3600751"/>
        <a:ext cx="1133170" cy="1133170"/>
      </dsp:txXfrm>
    </dsp:sp>
    <dsp:sp modelId="{C5ACE203-EAFB-4D92-B65D-B606F462E039}">
      <dsp:nvSpPr>
        <dsp:cNvPr id="0" name=""/>
        <dsp:cNvSpPr/>
      </dsp:nvSpPr>
      <dsp:spPr>
        <a:xfrm rot="12701785">
          <a:off x="2263332" y="2268891"/>
          <a:ext cx="378995" cy="544864"/>
        </a:xfrm>
        <a:prstGeom prst="rightArrow">
          <a:avLst>
            <a:gd name="adj1" fmla="val 60000"/>
            <a:gd name="adj2" fmla="val 50000"/>
          </a:avLst>
        </a:prstGeom>
        <a:solidFill>
          <a:srgbClr val="0F6FC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 lastClr="FFFFFF"/>
            </a:solidFill>
            <a:latin typeface="Constantia"/>
            <a:ea typeface="+mn-ea"/>
            <a:cs typeface="+mn-cs"/>
          </a:endParaRPr>
        </a:p>
      </dsp:txBody>
      <dsp:txXfrm rot="10800000">
        <a:off x="2368551" y="2407734"/>
        <a:ext cx="265297" cy="326918"/>
      </dsp:txXfrm>
    </dsp:sp>
    <dsp:sp modelId="{4B0E507B-9CB7-4EDB-91F9-3895501AA38A}">
      <dsp:nvSpPr>
        <dsp:cNvPr id="0" name=""/>
        <dsp:cNvSpPr/>
      </dsp:nvSpPr>
      <dsp:spPr>
        <a:xfrm>
          <a:off x="656461" y="1125552"/>
          <a:ext cx="1602544" cy="1602544"/>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a-IR" sz="1500" b="1" kern="1200" dirty="0" smtClean="0">
              <a:solidFill>
                <a:sysClr val="windowText" lastClr="000000"/>
              </a:solidFill>
              <a:latin typeface="Constantia"/>
              <a:ea typeface="+mn-ea"/>
              <a:cs typeface="+mn-cs"/>
            </a:rPr>
            <a:t>درد قفسه سینه  شدید تر از حالت معمولی</a:t>
          </a:r>
          <a:endParaRPr lang="en-US" sz="1500" b="1" kern="1200" dirty="0">
            <a:solidFill>
              <a:sysClr val="windowText" lastClr="000000"/>
            </a:solidFill>
            <a:latin typeface="Constantia"/>
            <a:ea typeface="+mn-ea"/>
            <a:cs typeface="+mn-cs"/>
          </a:endParaRPr>
        </a:p>
      </dsp:txBody>
      <dsp:txXfrm>
        <a:off x="891148" y="1360239"/>
        <a:ext cx="1133170" cy="11331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C929C-501B-4EE5-A298-6A69C2B9C64A}">
      <dsp:nvSpPr>
        <dsp:cNvPr id="0" name=""/>
        <dsp:cNvSpPr/>
      </dsp:nvSpPr>
      <dsp:spPr>
        <a:xfrm>
          <a:off x="3041057" y="2815920"/>
          <a:ext cx="1335860" cy="619098"/>
        </a:xfrm>
        <a:prstGeom prst="ellipse">
          <a:avLst/>
        </a:prstGeom>
        <a:solidFill>
          <a:srgbClr val="FFFF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b="1" i="1" u="sng" kern="1200" dirty="0" smtClean="0">
              <a:solidFill>
                <a:sysClr val="windowText" lastClr="000000"/>
              </a:solidFill>
              <a:latin typeface="Constantia"/>
              <a:ea typeface="+mn-ea"/>
              <a:cs typeface="B Titr" pitchFamily="2" charset="-78"/>
            </a:rPr>
            <a:t>عوامل خطر قابل اصلاح در سکته مغزی</a:t>
          </a:r>
          <a:endParaRPr lang="en-US" sz="1600" b="1" kern="1200" dirty="0">
            <a:solidFill>
              <a:sysClr val="windowText" lastClr="000000"/>
            </a:solidFill>
            <a:latin typeface="Constantia"/>
            <a:ea typeface="+mn-ea"/>
            <a:cs typeface="B Titr" pitchFamily="2" charset="-78"/>
          </a:endParaRPr>
        </a:p>
      </dsp:txBody>
      <dsp:txXfrm>
        <a:off x="3236689" y="2906585"/>
        <a:ext cx="944596" cy="437768"/>
      </dsp:txXfrm>
    </dsp:sp>
    <dsp:sp modelId="{6D1B491F-E8F9-4985-BA79-4A459797B8A2}">
      <dsp:nvSpPr>
        <dsp:cNvPr id="0" name=""/>
        <dsp:cNvSpPr/>
      </dsp:nvSpPr>
      <dsp:spPr>
        <a:xfrm rot="16260898">
          <a:off x="3325204" y="1875406"/>
          <a:ext cx="859670" cy="32491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a:solidFill>
              <a:sysClr val="windowText" lastClr="000000"/>
            </a:solidFill>
            <a:latin typeface="Constantia"/>
            <a:ea typeface="+mn-ea"/>
            <a:cs typeface="+mn-cs"/>
          </a:endParaRPr>
        </a:p>
      </dsp:txBody>
      <dsp:txXfrm>
        <a:off x="3373077" y="1989117"/>
        <a:ext cx="762197" cy="194946"/>
      </dsp:txXfrm>
    </dsp:sp>
    <dsp:sp modelId="{CF78424F-C331-4BEA-98AA-AEF0A53301A4}">
      <dsp:nvSpPr>
        <dsp:cNvPr id="0" name=""/>
        <dsp:cNvSpPr/>
      </dsp:nvSpPr>
      <dsp:spPr>
        <a:xfrm>
          <a:off x="3158390" y="1623"/>
          <a:ext cx="1190752" cy="1192636"/>
        </a:xfrm>
        <a:prstGeom prst="ellipse">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a-IR" sz="1100" b="1" kern="1200" dirty="0" smtClean="0">
              <a:solidFill>
                <a:sysClr val="windowText" lastClr="000000"/>
              </a:solidFill>
              <a:latin typeface="Constantia"/>
              <a:ea typeface="+mn-ea"/>
              <a:cs typeface="B Titr" pitchFamily="2" charset="-78"/>
            </a:rPr>
            <a:t>اختلال چربی خون</a:t>
          </a:r>
          <a:endParaRPr lang="en-US" sz="1100" b="1" kern="1200" dirty="0">
            <a:solidFill>
              <a:sysClr val="windowText" lastClr="000000"/>
            </a:solidFill>
            <a:latin typeface="Constantia"/>
            <a:ea typeface="+mn-ea"/>
            <a:cs typeface="+mn-cs"/>
          </a:endParaRPr>
        </a:p>
      </dsp:txBody>
      <dsp:txXfrm>
        <a:off x="3332772" y="176280"/>
        <a:ext cx="841988" cy="843322"/>
      </dsp:txXfrm>
    </dsp:sp>
    <dsp:sp modelId="{090198D0-6603-4DAF-892B-776DACAA290F}">
      <dsp:nvSpPr>
        <dsp:cNvPr id="0" name=""/>
        <dsp:cNvSpPr/>
      </dsp:nvSpPr>
      <dsp:spPr>
        <a:xfrm rot="18154776">
          <a:off x="4118428" y="1988401"/>
          <a:ext cx="899597" cy="32491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a:solidFill>
              <a:sysClr val="windowText" lastClr="000000"/>
            </a:solidFill>
            <a:latin typeface="Constantia"/>
            <a:ea typeface="+mn-ea"/>
            <a:cs typeface="+mn-cs"/>
          </a:endParaRPr>
        </a:p>
      </dsp:txBody>
      <dsp:txXfrm>
        <a:off x="4140921" y="2094451"/>
        <a:ext cx="802124" cy="194946"/>
      </dsp:txXfrm>
    </dsp:sp>
    <dsp:sp modelId="{89194EEC-C6A0-44FE-8271-B0F9C62206BA}">
      <dsp:nvSpPr>
        <dsp:cNvPr id="0" name=""/>
        <dsp:cNvSpPr/>
      </dsp:nvSpPr>
      <dsp:spPr>
        <a:xfrm rot="1678107">
          <a:off x="4419373" y="273267"/>
          <a:ext cx="1462363" cy="1192636"/>
        </a:xfrm>
        <a:prstGeom prst="ellipse">
          <a:avLst/>
        </a:prstGeom>
        <a:solidFill>
          <a:srgbClr val="00CC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b="1" kern="1200" dirty="0" smtClean="0">
              <a:solidFill>
                <a:sysClr val="windowText" lastClr="000000"/>
              </a:solidFill>
              <a:latin typeface="Constantia"/>
              <a:ea typeface="+mn-ea"/>
              <a:cs typeface="B Titr" pitchFamily="2" charset="-78"/>
            </a:rPr>
            <a:t>غلظت خون(اگر گلبول قرمز خون  زیاد باشد)</a:t>
          </a:r>
          <a:endParaRPr lang="en-US" sz="1400" b="1" kern="1200" dirty="0">
            <a:solidFill>
              <a:sysClr val="windowText" lastClr="000000"/>
            </a:solidFill>
            <a:latin typeface="Constantia"/>
            <a:ea typeface="+mn-ea"/>
            <a:cs typeface="B Titr" pitchFamily="2" charset="-78"/>
          </a:endParaRPr>
        </a:p>
      </dsp:txBody>
      <dsp:txXfrm>
        <a:off x="4633531" y="447924"/>
        <a:ext cx="1034047" cy="843322"/>
      </dsp:txXfrm>
    </dsp:sp>
    <dsp:sp modelId="{9E957347-936C-4486-B2E2-E65ACECBB1E6}">
      <dsp:nvSpPr>
        <dsp:cNvPr id="0" name=""/>
        <dsp:cNvSpPr/>
      </dsp:nvSpPr>
      <dsp:spPr>
        <a:xfrm rot="20441078">
          <a:off x="4502678" y="2559048"/>
          <a:ext cx="717731" cy="32491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a:solidFill>
              <a:sysClr val="windowText" lastClr="000000"/>
            </a:solidFill>
            <a:latin typeface="Constantia"/>
            <a:ea typeface="+mn-ea"/>
            <a:cs typeface="+mn-cs"/>
          </a:endParaRPr>
        </a:p>
      </dsp:txBody>
      <dsp:txXfrm>
        <a:off x="4505421" y="2640150"/>
        <a:ext cx="620258" cy="194946"/>
      </dsp:txXfrm>
    </dsp:sp>
    <dsp:sp modelId="{B490DCE0-830B-4D8F-A719-A67AA689A7D9}">
      <dsp:nvSpPr>
        <dsp:cNvPr id="0" name=""/>
        <dsp:cNvSpPr/>
      </dsp:nvSpPr>
      <dsp:spPr>
        <a:xfrm>
          <a:off x="5486141" y="1697258"/>
          <a:ext cx="1192636" cy="1192636"/>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fa-IR" sz="1100" b="1" kern="1200" dirty="0" smtClean="0">
              <a:solidFill>
                <a:sysClr val="windowText" lastClr="000000"/>
              </a:solidFill>
              <a:latin typeface="Constantia"/>
              <a:ea typeface="+mn-ea"/>
              <a:cs typeface="+mn-cs"/>
            </a:rPr>
            <a:t>سابقه سکته قلبی یا ایسکمی گذرا</a:t>
          </a:r>
          <a:endParaRPr lang="en-US" sz="1100" b="1" kern="1200" dirty="0">
            <a:solidFill>
              <a:sysClr val="windowText" lastClr="000000"/>
            </a:solidFill>
            <a:latin typeface="Constantia"/>
            <a:ea typeface="+mn-ea"/>
            <a:cs typeface="+mn-cs"/>
          </a:endParaRPr>
        </a:p>
      </dsp:txBody>
      <dsp:txXfrm>
        <a:off x="5660798" y="1871915"/>
        <a:ext cx="843322" cy="843322"/>
      </dsp:txXfrm>
    </dsp:sp>
    <dsp:sp modelId="{9D96923F-426D-4886-83C5-373BD37B144B}">
      <dsp:nvSpPr>
        <dsp:cNvPr id="0" name=""/>
        <dsp:cNvSpPr/>
      </dsp:nvSpPr>
      <dsp:spPr>
        <a:xfrm rot="894100">
          <a:off x="4481342" y="3256027"/>
          <a:ext cx="687537" cy="32491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a:solidFill>
              <a:sysClr val="windowText" lastClr="000000"/>
            </a:solidFill>
            <a:latin typeface="Constantia"/>
            <a:ea typeface="+mn-ea"/>
            <a:cs typeface="+mn-cs"/>
          </a:endParaRPr>
        </a:p>
      </dsp:txBody>
      <dsp:txXfrm>
        <a:off x="4482981" y="3308476"/>
        <a:ext cx="590064" cy="194946"/>
      </dsp:txXfrm>
    </dsp:sp>
    <dsp:sp modelId="{FDAF8F8F-5061-4438-BB7A-7D2780C938FF}">
      <dsp:nvSpPr>
        <dsp:cNvPr id="0" name=""/>
        <dsp:cNvSpPr/>
      </dsp:nvSpPr>
      <dsp:spPr>
        <a:xfrm>
          <a:off x="5521777" y="3170240"/>
          <a:ext cx="1192636" cy="1192636"/>
        </a:xfrm>
        <a:prstGeom prst="ellipse">
          <a:avLst/>
        </a:prstGeom>
        <a:solidFill>
          <a:srgbClr val="A5C249">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fa-IR" sz="1100" b="1" kern="1200" dirty="0" smtClean="0">
              <a:solidFill>
                <a:sysClr val="windowText" lastClr="000000"/>
              </a:solidFill>
              <a:latin typeface="Constantia"/>
              <a:ea typeface="+mn-ea"/>
              <a:cs typeface="B Titr" pitchFamily="2" charset="-78"/>
            </a:rPr>
            <a:t>دخانیات</a:t>
          </a:r>
          <a:endParaRPr lang="en-US" sz="1100" b="1" kern="1200" dirty="0">
            <a:solidFill>
              <a:sysClr val="windowText" lastClr="000000"/>
            </a:solidFill>
            <a:latin typeface="Constantia"/>
            <a:ea typeface="+mn-ea"/>
            <a:cs typeface="B Titr" pitchFamily="2" charset="-78"/>
          </a:endParaRPr>
        </a:p>
      </dsp:txBody>
      <dsp:txXfrm>
        <a:off x="5696434" y="3344897"/>
        <a:ext cx="843322" cy="843322"/>
      </dsp:txXfrm>
    </dsp:sp>
    <dsp:sp modelId="{0A7E13AC-F92D-4809-B0B3-B017367A5BE4}">
      <dsp:nvSpPr>
        <dsp:cNvPr id="0" name=""/>
        <dsp:cNvSpPr/>
      </dsp:nvSpPr>
      <dsp:spPr>
        <a:xfrm rot="3146000">
          <a:off x="3977329" y="3806471"/>
          <a:ext cx="760851" cy="32491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a:solidFill>
              <a:sysClr val="windowText" lastClr="000000"/>
            </a:solidFill>
            <a:latin typeface="Constantia"/>
            <a:ea typeface="+mn-ea"/>
            <a:cs typeface="+mn-cs"/>
          </a:endParaRPr>
        </a:p>
      </dsp:txBody>
      <dsp:txXfrm>
        <a:off x="3996352" y="3832822"/>
        <a:ext cx="663378" cy="194946"/>
      </dsp:txXfrm>
    </dsp:sp>
    <dsp:sp modelId="{492A8182-4030-4191-8B86-95F9E6D4DF65}">
      <dsp:nvSpPr>
        <dsp:cNvPr id="0" name=""/>
        <dsp:cNvSpPr/>
      </dsp:nvSpPr>
      <dsp:spPr>
        <a:xfrm>
          <a:off x="4575753" y="4431292"/>
          <a:ext cx="1192636" cy="1192636"/>
        </a:xfrm>
        <a:prstGeom prst="ellipse">
          <a:avLst/>
        </a:prstGeom>
        <a:solidFill>
          <a:srgbClr val="A5C249">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fa-IR" sz="1100" b="1" kern="1200" dirty="0" smtClean="0">
              <a:solidFill>
                <a:sysClr val="windowText" lastClr="000000"/>
              </a:solidFill>
              <a:latin typeface="Constantia"/>
              <a:ea typeface="+mn-ea"/>
              <a:cs typeface="+mn-cs"/>
            </a:rPr>
            <a:t>فشارخون بالا</a:t>
          </a:r>
          <a:endParaRPr lang="en-US" sz="1100" b="1" kern="1200" dirty="0">
            <a:solidFill>
              <a:sysClr val="windowText" lastClr="000000"/>
            </a:solidFill>
            <a:latin typeface="Constantia"/>
            <a:ea typeface="+mn-ea"/>
            <a:cs typeface="B Titr" pitchFamily="2" charset="-78"/>
          </a:endParaRPr>
        </a:p>
      </dsp:txBody>
      <dsp:txXfrm>
        <a:off x="4750410" y="4605949"/>
        <a:ext cx="843322" cy="843322"/>
      </dsp:txXfrm>
    </dsp:sp>
    <dsp:sp modelId="{9903A630-ED53-4F76-9996-E816248434D0}">
      <dsp:nvSpPr>
        <dsp:cNvPr id="0" name=""/>
        <dsp:cNvSpPr/>
      </dsp:nvSpPr>
      <dsp:spPr>
        <a:xfrm rot="5364003">
          <a:off x="3331778" y="3982421"/>
          <a:ext cx="775767" cy="32491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a:solidFill>
              <a:sysClr val="windowText" lastClr="000000"/>
            </a:solidFill>
            <a:latin typeface="Constantia"/>
            <a:ea typeface="+mn-ea"/>
            <a:cs typeface="+mn-cs"/>
          </a:endParaRPr>
        </a:p>
      </dsp:txBody>
      <dsp:txXfrm>
        <a:off x="3380004" y="3998669"/>
        <a:ext cx="678294" cy="194946"/>
      </dsp:txXfrm>
    </dsp:sp>
    <dsp:sp modelId="{1D69F7EC-DEE9-4D0A-9F64-90B01FC6B6A8}">
      <dsp:nvSpPr>
        <dsp:cNvPr id="0" name=""/>
        <dsp:cNvSpPr/>
      </dsp:nvSpPr>
      <dsp:spPr>
        <a:xfrm>
          <a:off x="3137481" y="4898615"/>
          <a:ext cx="1192636" cy="1192636"/>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a-IR" sz="1100" b="1" kern="1200" dirty="0" smtClean="0">
              <a:solidFill>
                <a:sysClr val="windowText" lastClr="000000"/>
              </a:solidFill>
              <a:latin typeface="Constantia"/>
              <a:ea typeface="+mn-ea"/>
              <a:cs typeface="B Titr" pitchFamily="2" charset="-78"/>
            </a:rPr>
            <a:t>بیماری قلبی</a:t>
          </a:r>
        </a:p>
      </dsp:txBody>
      <dsp:txXfrm>
        <a:off x="3312138" y="5073272"/>
        <a:ext cx="843322" cy="843322"/>
      </dsp:txXfrm>
    </dsp:sp>
    <dsp:sp modelId="{BAE90FF9-7969-4DE5-A204-74E3A08B5E94}">
      <dsp:nvSpPr>
        <dsp:cNvPr id="0" name=""/>
        <dsp:cNvSpPr/>
      </dsp:nvSpPr>
      <dsp:spPr>
        <a:xfrm rot="7628204">
          <a:off x="2671391" y="3820983"/>
          <a:ext cx="775708" cy="324910"/>
        </a:xfrm>
        <a:prstGeom prst="rightArrow">
          <a:avLst>
            <a:gd name="adj1" fmla="val 60000"/>
            <a:gd name="adj2" fmla="val 50000"/>
          </a:avLst>
        </a:prstGeom>
        <a:solidFill>
          <a:srgbClr val="FF33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a:solidFill>
              <a:sysClr val="windowText" lastClr="000000"/>
            </a:solidFill>
            <a:latin typeface="Constantia"/>
            <a:ea typeface="+mn-ea"/>
            <a:cs typeface="+mn-cs"/>
          </a:endParaRPr>
        </a:p>
      </dsp:txBody>
      <dsp:txXfrm rot="10800000">
        <a:off x="2749551" y="3847112"/>
        <a:ext cx="678235" cy="194946"/>
      </dsp:txXfrm>
    </dsp:sp>
    <dsp:sp modelId="{46DC2C17-A1EC-44C1-8DC9-7600B1DB33B6}">
      <dsp:nvSpPr>
        <dsp:cNvPr id="0" name=""/>
        <dsp:cNvSpPr/>
      </dsp:nvSpPr>
      <dsp:spPr>
        <a:xfrm>
          <a:off x="1647862" y="4463394"/>
          <a:ext cx="1192636" cy="1192636"/>
        </a:xfrm>
        <a:prstGeom prst="ellipse">
          <a:avLst/>
        </a:prstGeom>
        <a:solidFill>
          <a:srgbClr val="A5C249">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a-IR" sz="1100" b="1" kern="1200" dirty="0" smtClean="0">
              <a:solidFill>
                <a:sysClr val="windowText" lastClr="000000"/>
              </a:solidFill>
              <a:latin typeface="Constantia"/>
              <a:ea typeface="+mn-ea"/>
              <a:cs typeface="+mn-cs"/>
            </a:rPr>
            <a:t>دیابت</a:t>
          </a:r>
          <a:endParaRPr lang="en-US" sz="1100" b="1" kern="1200" dirty="0">
            <a:solidFill>
              <a:sysClr val="windowText" lastClr="000000"/>
            </a:solidFill>
            <a:latin typeface="Constantia"/>
            <a:ea typeface="+mn-ea"/>
            <a:cs typeface="+mn-cs"/>
          </a:endParaRPr>
        </a:p>
      </dsp:txBody>
      <dsp:txXfrm>
        <a:off x="1822519" y="4638051"/>
        <a:ext cx="843322" cy="843322"/>
      </dsp:txXfrm>
    </dsp:sp>
    <dsp:sp modelId="{E9FDA5A7-5D7F-4785-A4C6-F2A2EA6058A2}">
      <dsp:nvSpPr>
        <dsp:cNvPr id="0" name=""/>
        <dsp:cNvSpPr/>
      </dsp:nvSpPr>
      <dsp:spPr>
        <a:xfrm rot="9814554">
          <a:off x="2257156" y="3295954"/>
          <a:ext cx="644704" cy="32491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a:solidFill>
              <a:sysClr val="windowText" lastClr="000000"/>
            </a:solidFill>
            <a:latin typeface="Constantia"/>
            <a:ea typeface="+mn-ea"/>
            <a:cs typeface="+mn-cs"/>
          </a:endParaRPr>
        </a:p>
      </dsp:txBody>
      <dsp:txXfrm rot="10800000">
        <a:off x="2352640" y="3347156"/>
        <a:ext cx="547231" cy="194946"/>
      </dsp:txXfrm>
    </dsp:sp>
    <dsp:sp modelId="{9F195A7F-AEBE-4900-B099-89E5FC0A55F4}">
      <dsp:nvSpPr>
        <dsp:cNvPr id="0" name=""/>
        <dsp:cNvSpPr/>
      </dsp:nvSpPr>
      <dsp:spPr>
        <a:xfrm>
          <a:off x="810309" y="3207825"/>
          <a:ext cx="1192636" cy="1192636"/>
        </a:xfrm>
        <a:prstGeom prst="ellipse">
          <a:avLst/>
        </a:prstGeom>
        <a:solidFill>
          <a:srgbClr val="0F6F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a-IR" sz="1100" b="1" kern="1200" dirty="0" smtClean="0">
              <a:solidFill>
                <a:sysClr val="windowText" lastClr="000000"/>
              </a:solidFill>
              <a:latin typeface="Constantia"/>
              <a:ea typeface="+mn-ea"/>
              <a:cs typeface="+mn-cs"/>
            </a:rPr>
            <a:t>چاقی</a:t>
          </a:r>
          <a:endParaRPr lang="en-US" sz="1100" b="1" kern="1200" dirty="0">
            <a:solidFill>
              <a:sysClr val="windowText" lastClr="000000"/>
            </a:solidFill>
            <a:latin typeface="Constantia"/>
            <a:ea typeface="+mn-ea"/>
            <a:cs typeface="+mn-cs"/>
          </a:endParaRPr>
        </a:p>
      </dsp:txBody>
      <dsp:txXfrm>
        <a:off x="984966" y="3382482"/>
        <a:ext cx="843322" cy="843322"/>
      </dsp:txXfrm>
    </dsp:sp>
    <dsp:sp modelId="{60AA01DF-1729-4CC5-BE9A-932EF8F02124}">
      <dsp:nvSpPr>
        <dsp:cNvPr id="0" name=""/>
        <dsp:cNvSpPr/>
      </dsp:nvSpPr>
      <dsp:spPr>
        <a:xfrm rot="11994226">
          <a:off x="2250695" y="2559027"/>
          <a:ext cx="685039" cy="32491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a:solidFill>
              <a:sysClr val="windowText" lastClr="000000"/>
            </a:solidFill>
            <a:latin typeface="Constantia"/>
            <a:ea typeface="+mn-ea"/>
            <a:cs typeface="+mn-cs"/>
          </a:endParaRPr>
        </a:p>
      </dsp:txBody>
      <dsp:txXfrm rot="10800000">
        <a:off x="2345257" y="2640601"/>
        <a:ext cx="587566" cy="194946"/>
      </dsp:txXfrm>
    </dsp:sp>
    <dsp:sp modelId="{1704CE97-AEE5-40F1-968C-BA7674E846CC}">
      <dsp:nvSpPr>
        <dsp:cNvPr id="0" name=""/>
        <dsp:cNvSpPr/>
      </dsp:nvSpPr>
      <dsp:spPr>
        <a:xfrm>
          <a:off x="810309" y="1695537"/>
          <a:ext cx="1192636" cy="1192636"/>
        </a:xfrm>
        <a:prstGeom prst="ellipse">
          <a:avLst/>
        </a:prstGeom>
        <a:solidFill>
          <a:srgbClr val="0F6F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a-IR" sz="1100" b="1" kern="1200" dirty="0" smtClean="0">
              <a:solidFill>
                <a:sysClr val="windowText" lastClr="000000"/>
              </a:solidFill>
              <a:latin typeface="Constantia"/>
              <a:ea typeface="+mn-ea"/>
              <a:cs typeface="+mn-cs"/>
            </a:rPr>
            <a:t>کم تحرکی</a:t>
          </a:r>
          <a:endParaRPr lang="en-US" sz="1100" b="1" kern="1200" dirty="0">
            <a:solidFill>
              <a:sysClr val="windowText" lastClr="000000"/>
            </a:solidFill>
            <a:latin typeface="Constantia"/>
            <a:ea typeface="+mn-ea"/>
            <a:cs typeface="+mn-cs"/>
          </a:endParaRPr>
        </a:p>
      </dsp:txBody>
      <dsp:txXfrm>
        <a:off x="984966" y="1870194"/>
        <a:ext cx="843322" cy="843322"/>
      </dsp:txXfrm>
    </dsp:sp>
    <dsp:sp modelId="{D3BFCCC3-BFA0-4A6B-B470-139A59E0472F}">
      <dsp:nvSpPr>
        <dsp:cNvPr id="0" name=""/>
        <dsp:cNvSpPr/>
      </dsp:nvSpPr>
      <dsp:spPr>
        <a:xfrm rot="14130378">
          <a:off x="2674323" y="2051795"/>
          <a:ext cx="817098" cy="32491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a:solidFill>
              <a:sysClr val="windowText" lastClr="000000"/>
            </a:solidFill>
            <a:latin typeface="Constantia"/>
            <a:ea typeface="+mn-ea"/>
            <a:cs typeface="+mn-cs"/>
          </a:endParaRPr>
        </a:p>
      </dsp:txBody>
      <dsp:txXfrm rot="10800000">
        <a:off x="2750660" y="2156945"/>
        <a:ext cx="719625" cy="194946"/>
      </dsp:txXfrm>
    </dsp:sp>
    <dsp:sp modelId="{5896D697-CFE3-4AD7-9880-96060A5835FF}">
      <dsp:nvSpPr>
        <dsp:cNvPr id="0" name=""/>
        <dsp:cNvSpPr/>
      </dsp:nvSpPr>
      <dsp:spPr>
        <a:xfrm>
          <a:off x="1699210" y="472070"/>
          <a:ext cx="1192636" cy="1192636"/>
        </a:xfrm>
        <a:prstGeom prst="ellipse">
          <a:avLst/>
        </a:prstGeom>
        <a:solidFill>
          <a:srgbClr val="0F6F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a-IR" sz="1100" b="1" kern="1200" dirty="0" smtClean="0">
              <a:solidFill>
                <a:sysClr val="windowText" lastClr="000000"/>
              </a:solidFill>
              <a:latin typeface="Constantia"/>
              <a:ea typeface="+mn-ea"/>
              <a:cs typeface="+mn-cs"/>
            </a:rPr>
            <a:t>الکل</a:t>
          </a:r>
          <a:endParaRPr lang="en-US" sz="1100" b="1" kern="1200" dirty="0">
            <a:solidFill>
              <a:sysClr val="windowText" lastClr="000000"/>
            </a:solidFill>
            <a:latin typeface="Constantia"/>
            <a:ea typeface="+mn-ea"/>
            <a:cs typeface="+mn-cs"/>
          </a:endParaRPr>
        </a:p>
      </dsp:txBody>
      <dsp:txXfrm>
        <a:off x="1873867" y="646727"/>
        <a:ext cx="843322" cy="84332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C929C-501B-4EE5-A298-6A69C2B9C64A}">
      <dsp:nvSpPr>
        <dsp:cNvPr id="0" name=""/>
        <dsp:cNvSpPr/>
      </dsp:nvSpPr>
      <dsp:spPr>
        <a:xfrm>
          <a:off x="2481351" y="2671115"/>
          <a:ext cx="2456825" cy="1138603"/>
        </a:xfrm>
        <a:prstGeom prst="ellipse">
          <a:avLst/>
        </a:prstGeom>
        <a:solidFill>
          <a:srgbClr val="FF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b="1" i="1" u="sng" kern="1200" dirty="0" smtClean="0">
              <a:solidFill>
                <a:sysClr val="windowText" lastClr="000000"/>
              </a:solidFill>
              <a:latin typeface="Constantia"/>
              <a:ea typeface="+mn-ea"/>
              <a:cs typeface="B Titr" pitchFamily="2" charset="-78"/>
            </a:rPr>
            <a:t>عوامل خطر قابل اصلاح در سکته مغزی</a:t>
          </a:r>
          <a:endParaRPr lang="en-US" sz="1600" b="1" kern="1200" dirty="0">
            <a:solidFill>
              <a:sysClr val="windowText" lastClr="000000"/>
            </a:solidFill>
            <a:latin typeface="Constantia"/>
            <a:ea typeface="+mn-ea"/>
            <a:cs typeface="B Titr" pitchFamily="2" charset="-78"/>
          </a:endParaRPr>
        </a:p>
      </dsp:txBody>
      <dsp:txXfrm>
        <a:off x="2841145" y="2837860"/>
        <a:ext cx="1737237" cy="805113"/>
      </dsp:txXfrm>
    </dsp:sp>
    <dsp:sp modelId="{6D1B491F-E8F9-4985-BA79-4A459797B8A2}">
      <dsp:nvSpPr>
        <dsp:cNvPr id="0" name=""/>
        <dsp:cNvSpPr/>
      </dsp:nvSpPr>
      <dsp:spPr>
        <a:xfrm rot="16272534">
          <a:off x="3462303" y="1860102"/>
          <a:ext cx="576977" cy="597553"/>
        </a:xfrm>
        <a:prstGeom prst="rightArrow">
          <a:avLst>
            <a:gd name="adj1" fmla="val 60000"/>
            <a:gd name="adj2" fmla="val 50000"/>
          </a:avLst>
        </a:prstGeom>
        <a:solidFill>
          <a:srgbClr val="FF99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1" kern="1200">
            <a:solidFill>
              <a:sysClr val="windowText" lastClr="000000"/>
            </a:solidFill>
            <a:latin typeface="Constantia"/>
            <a:ea typeface="+mn-ea"/>
            <a:cs typeface="+mn-cs"/>
          </a:endParaRPr>
        </a:p>
      </dsp:txBody>
      <dsp:txXfrm>
        <a:off x="3547024" y="2066140"/>
        <a:ext cx="403884" cy="358531"/>
      </dsp:txXfrm>
    </dsp:sp>
    <dsp:sp modelId="{CF78424F-C331-4BEA-98AA-AEF0A53301A4}">
      <dsp:nvSpPr>
        <dsp:cNvPr id="0" name=""/>
        <dsp:cNvSpPr/>
      </dsp:nvSpPr>
      <dsp:spPr>
        <a:xfrm>
          <a:off x="2971800" y="1165"/>
          <a:ext cx="1579261" cy="1581760"/>
        </a:xfrm>
        <a:prstGeom prst="ellipse">
          <a:avLst/>
        </a:prstGeom>
        <a:solidFill>
          <a:srgbClr val="FF99FF"/>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dirty="0" smtClean="0">
              <a:solidFill>
                <a:sysClr val="windowText" lastClr="000000"/>
              </a:solidFill>
              <a:latin typeface="Constantia"/>
              <a:ea typeface="+mn-ea"/>
              <a:cs typeface="+mn-cs"/>
            </a:rPr>
            <a:t>فعاليت بدني يا ورزش منظم </a:t>
          </a:r>
          <a:endParaRPr lang="en-US" sz="1600" b="1" kern="1200" dirty="0">
            <a:solidFill>
              <a:sysClr val="windowText" lastClr="000000"/>
            </a:solidFill>
            <a:latin typeface="Constantia"/>
            <a:ea typeface="+mn-ea"/>
            <a:cs typeface="+mn-cs"/>
          </a:endParaRPr>
        </a:p>
      </dsp:txBody>
      <dsp:txXfrm>
        <a:off x="3203077" y="232808"/>
        <a:ext cx="1116707" cy="1118474"/>
      </dsp:txXfrm>
    </dsp:sp>
    <dsp:sp modelId="{090198D0-6603-4DAF-892B-776DACAA290F}">
      <dsp:nvSpPr>
        <dsp:cNvPr id="0" name=""/>
        <dsp:cNvSpPr/>
      </dsp:nvSpPr>
      <dsp:spPr>
        <a:xfrm rot="18953137">
          <a:off x="4456454" y="2118971"/>
          <a:ext cx="530965" cy="597553"/>
        </a:xfrm>
        <a:prstGeom prst="rightArrow">
          <a:avLst>
            <a:gd name="adj1" fmla="val 60000"/>
            <a:gd name="adj2" fmla="val 50000"/>
          </a:avLst>
        </a:prstGeom>
        <a:solidFill>
          <a:srgbClr val="FF99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1" kern="1200">
            <a:solidFill>
              <a:sysClr val="windowText" lastClr="000000"/>
            </a:solidFill>
            <a:latin typeface="Constantia"/>
            <a:ea typeface="+mn-ea"/>
            <a:cs typeface="+mn-cs"/>
          </a:endParaRPr>
        </a:p>
      </dsp:txBody>
      <dsp:txXfrm>
        <a:off x="4478918" y="2293922"/>
        <a:ext cx="371676" cy="358531"/>
      </dsp:txXfrm>
    </dsp:sp>
    <dsp:sp modelId="{89194EEC-C6A0-44FE-8271-B0F9C62206BA}">
      <dsp:nvSpPr>
        <dsp:cNvPr id="0" name=""/>
        <dsp:cNvSpPr/>
      </dsp:nvSpPr>
      <dsp:spPr>
        <a:xfrm rot="1678107">
          <a:off x="4613285" y="633303"/>
          <a:ext cx="1939491" cy="1581760"/>
        </a:xfrm>
        <a:prstGeom prst="ellipse">
          <a:avLst/>
        </a:prstGeom>
        <a:solidFill>
          <a:srgbClr val="FF99FF"/>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b="1" kern="1200" dirty="0" smtClean="0">
              <a:solidFill>
                <a:sysClr val="windowText" lastClr="000000"/>
              </a:solidFill>
              <a:latin typeface="Constantia"/>
              <a:ea typeface="+mn-ea"/>
              <a:cs typeface="+mn-cs"/>
            </a:rPr>
            <a:t>كم كردن وزن </a:t>
          </a:r>
          <a:endParaRPr lang="en-US" sz="1400" b="1" kern="1200" dirty="0">
            <a:solidFill>
              <a:sysClr val="windowText" lastClr="000000"/>
            </a:solidFill>
            <a:latin typeface="Constantia"/>
            <a:ea typeface="+mn-ea"/>
            <a:cs typeface="B Titr" pitchFamily="2" charset="-78"/>
          </a:endParaRPr>
        </a:p>
      </dsp:txBody>
      <dsp:txXfrm>
        <a:off x="4897317" y="864946"/>
        <a:ext cx="1371427" cy="1118474"/>
      </dsp:txXfrm>
    </dsp:sp>
    <dsp:sp modelId="{9E957347-936C-4486-B2E2-E65ACECBB1E6}">
      <dsp:nvSpPr>
        <dsp:cNvPr id="0" name=""/>
        <dsp:cNvSpPr/>
      </dsp:nvSpPr>
      <dsp:spPr>
        <a:xfrm rot="675254">
          <a:off x="4934499" y="3209370"/>
          <a:ext cx="241439" cy="597553"/>
        </a:xfrm>
        <a:prstGeom prst="rightArrow">
          <a:avLst>
            <a:gd name="adj1" fmla="val 60000"/>
            <a:gd name="adj2" fmla="val 50000"/>
          </a:avLst>
        </a:prstGeom>
        <a:solidFill>
          <a:srgbClr val="FF99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1" kern="1200">
            <a:solidFill>
              <a:sysClr val="windowText" lastClr="000000"/>
            </a:solidFill>
            <a:latin typeface="Constantia"/>
            <a:ea typeface="+mn-ea"/>
            <a:cs typeface="+mn-cs"/>
          </a:endParaRPr>
        </a:p>
      </dsp:txBody>
      <dsp:txXfrm>
        <a:off x="4935195" y="3321813"/>
        <a:ext cx="169007" cy="358531"/>
      </dsp:txXfrm>
    </dsp:sp>
    <dsp:sp modelId="{B490DCE0-830B-4D8F-A719-A67AA689A7D9}">
      <dsp:nvSpPr>
        <dsp:cNvPr id="0" name=""/>
        <dsp:cNvSpPr/>
      </dsp:nvSpPr>
      <dsp:spPr>
        <a:xfrm>
          <a:off x="5270106" y="2917404"/>
          <a:ext cx="1581760" cy="1581760"/>
        </a:xfrm>
        <a:prstGeom prst="ellipse">
          <a:avLst/>
        </a:prstGeom>
        <a:solidFill>
          <a:srgbClr val="FF99FF"/>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b="1" kern="1200" dirty="0" smtClean="0">
              <a:solidFill>
                <a:sysClr val="windowText" lastClr="000000"/>
              </a:solidFill>
              <a:latin typeface="Constantia"/>
              <a:ea typeface="+mn-ea"/>
              <a:cs typeface="+mn-cs"/>
            </a:rPr>
            <a:t>حفظ كلسترول و قند خون در حد مطلوب </a:t>
          </a:r>
          <a:endParaRPr lang="en-US" sz="1600" b="1" kern="1200" dirty="0">
            <a:solidFill>
              <a:sysClr val="windowText" lastClr="000000"/>
            </a:solidFill>
            <a:latin typeface="Constantia"/>
            <a:ea typeface="+mn-ea"/>
            <a:cs typeface="+mn-cs"/>
          </a:endParaRPr>
        </a:p>
      </dsp:txBody>
      <dsp:txXfrm>
        <a:off x="5501749" y="3149047"/>
        <a:ext cx="1118474" cy="1118474"/>
      </dsp:txXfrm>
    </dsp:sp>
    <dsp:sp modelId="{9D96923F-426D-4886-83C5-373BD37B144B}">
      <dsp:nvSpPr>
        <dsp:cNvPr id="0" name=""/>
        <dsp:cNvSpPr/>
      </dsp:nvSpPr>
      <dsp:spPr>
        <a:xfrm rot="3669827">
          <a:off x="3933045" y="3848937"/>
          <a:ext cx="496276" cy="597553"/>
        </a:xfrm>
        <a:prstGeom prst="rightArrow">
          <a:avLst>
            <a:gd name="adj1" fmla="val 60000"/>
            <a:gd name="adj2" fmla="val 50000"/>
          </a:avLst>
        </a:prstGeom>
        <a:solidFill>
          <a:srgbClr val="FF99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1" kern="1200">
            <a:solidFill>
              <a:sysClr val="windowText" lastClr="000000"/>
            </a:solidFill>
            <a:latin typeface="Constantia"/>
            <a:ea typeface="+mn-ea"/>
            <a:cs typeface="+mn-cs"/>
          </a:endParaRPr>
        </a:p>
      </dsp:txBody>
      <dsp:txXfrm>
        <a:off x="3971583" y="3903237"/>
        <a:ext cx="347393" cy="358531"/>
      </dsp:txXfrm>
    </dsp:sp>
    <dsp:sp modelId="{FDAF8F8F-5061-4438-BB7A-7D2780C938FF}">
      <dsp:nvSpPr>
        <dsp:cNvPr id="0" name=""/>
        <dsp:cNvSpPr/>
      </dsp:nvSpPr>
      <dsp:spPr>
        <a:xfrm>
          <a:off x="4055664" y="4514239"/>
          <a:ext cx="1581760" cy="1581760"/>
        </a:xfrm>
        <a:prstGeom prst="ellipse">
          <a:avLst/>
        </a:prstGeom>
        <a:solidFill>
          <a:srgbClr val="FF99FF"/>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b="1" kern="1200" dirty="0" smtClean="0">
              <a:solidFill>
                <a:sysClr val="windowText" lastClr="000000"/>
              </a:solidFill>
              <a:latin typeface="Constantia"/>
              <a:ea typeface="+mn-ea"/>
              <a:cs typeface="B Titr" pitchFamily="2" charset="-78"/>
            </a:rPr>
            <a:t>عدم دخانیات</a:t>
          </a:r>
          <a:endParaRPr lang="en-US" sz="1600" b="1" kern="1200" dirty="0">
            <a:solidFill>
              <a:sysClr val="windowText" lastClr="000000"/>
            </a:solidFill>
            <a:latin typeface="Constantia"/>
            <a:ea typeface="+mn-ea"/>
            <a:cs typeface="B Titr" pitchFamily="2" charset="-78"/>
          </a:endParaRPr>
        </a:p>
      </dsp:txBody>
      <dsp:txXfrm>
        <a:off x="4287307" y="4745882"/>
        <a:ext cx="1118474" cy="1118474"/>
      </dsp:txXfrm>
    </dsp:sp>
    <dsp:sp modelId="{0A7E13AC-F92D-4809-B0B3-B017367A5BE4}">
      <dsp:nvSpPr>
        <dsp:cNvPr id="0" name=""/>
        <dsp:cNvSpPr/>
      </dsp:nvSpPr>
      <dsp:spPr>
        <a:xfrm rot="6959212">
          <a:off x="3017096" y="3882216"/>
          <a:ext cx="468369" cy="597553"/>
        </a:xfrm>
        <a:prstGeom prst="rightArrow">
          <a:avLst>
            <a:gd name="adj1" fmla="val 60000"/>
            <a:gd name="adj2" fmla="val 50000"/>
          </a:avLst>
        </a:prstGeom>
        <a:solidFill>
          <a:srgbClr val="FF99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1" kern="1200">
            <a:solidFill>
              <a:sysClr val="windowText" lastClr="000000"/>
            </a:solidFill>
            <a:latin typeface="Constantia"/>
            <a:ea typeface="+mn-ea"/>
            <a:cs typeface="+mn-cs"/>
          </a:endParaRPr>
        </a:p>
      </dsp:txBody>
      <dsp:txXfrm rot="10800000">
        <a:off x="3118135" y="3938575"/>
        <a:ext cx="327858" cy="358531"/>
      </dsp:txXfrm>
    </dsp:sp>
    <dsp:sp modelId="{492A8182-4030-4191-8B86-95F9E6D4DF65}">
      <dsp:nvSpPr>
        <dsp:cNvPr id="0" name=""/>
        <dsp:cNvSpPr/>
      </dsp:nvSpPr>
      <dsp:spPr>
        <a:xfrm>
          <a:off x="1914450" y="4510130"/>
          <a:ext cx="1581760" cy="1581760"/>
        </a:xfrm>
        <a:prstGeom prst="ellipse">
          <a:avLst/>
        </a:prstGeom>
        <a:solidFill>
          <a:srgbClr val="FF99FF"/>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b="1" kern="1200" dirty="0" smtClean="0">
              <a:solidFill>
                <a:sysClr val="windowText" lastClr="000000"/>
              </a:solidFill>
              <a:latin typeface="Constantia"/>
              <a:ea typeface="+mn-ea"/>
              <a:cs typeface="+mn-cs"/>
            </a:rPr>
            <a:t>کنترل منظم فشارخون</a:t>
          </a:r>
          <a:endParaRPr lang="en-US" sz="1600" b="1" kern="1200" dirty="0">
            <a:solidFill>
              <a:sysClr val="windowText" lastClr="000000"/>
            </a:solidFill>
            <a:latin typeface="Constantia"/>
            <a:ea typeface="+mn-ea"/>
            <a:cs typeface="B Titr" pitchFamily="2" charset="-78"/>
          </a:endParaRPr>
        </a:p>
      </dsp:txBody>
      <dsp:txXfrm>
        <a:off x="2146093" y="4741773"/>
        <a:ext cx="1118474" cy="1118474"/>
      </dsp:txXfrm>
    </dsp:sp>
    <dsp:sp modelId="{D3BFCCC3-BFA0-4A6B-B470-139A59E0472F}">
      <dsp:nvSpPr>
        <dsp:cNvPr id="0" name=""/>
        <dsp:cNvSpPr/>
      </dsp:nvSpPr>
      <dsp:spPr>
        <a:xfrm rot="10128591">
          <a:off x="2292056" y="3201725"/>
          <a:ext cx="205996" cy="597553"/>
        </a:xfrm>
        <a:prstGeom prst="rightArrow">
          <a:avLst>
            <a:gd name="adj1" fmla="val 60000"/>
            <a:gd name="adj2" fmla="val 50000"/>
          </a:avLst>
        </a:prstGeom>
        <a:solidFill>
          <a:srgbClr val="FF99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1" kern="1200">
            <a:solidFill>
              <a:sysClr val="windowText" lastClr="000000"/>
            </a:solidFill>
            <a:latin typeface="Constantia"/>
            <a:ea typeface="+mn-ea"/>
            <a:cs typeface="+mn-cs"/>
          </a:endParaRPr>
        </a:p>
      </dsp:txBody>
      <dsp:txXfrm rot="10800000">
        <a:off x="2353268" y="3315239"/>
        <a:ext cx="144197" cy="358531"/>
      </dsp:txXfrm>
    </dsp:sp>
    <dsp:sp modelId="{5896D697-CFE3-4AD7-9880-96060A5835FF}">
      <dsp:nvSpPr>
        <dsp:cNvPr id="0" name=""/>
        <dsp:cNvSpPr/>
      </dsp:nvSpPr>
      <dsp:spPr>
        <a:xfrm>
          <a:off x="631969" y="2901950"/>
          <a:ext cx="1581760" cy="1581760"/>
        </a:xfrm>
        <a:prstGeom prst="ellipse">
          <a:avLst/>
        </a:prstGeom>
        <a:solidFill>
          <a:srgbClr val="FF99FF"/>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dirty="0" smtClean="0">
              <a:solidFill>
                <a:sysClr val="windowText" lastClr="000000"/>
              </a:solidFill>
              <a:latin typeface="Constantia"/>
              <a:ea typeface="+mn-ea"/>
              <a:cs typeface="+mn-cs"/>
            </a:rPr>
            <a:t>عدم مصرف الکل</a:t>
          </a:r>
          <a:endParaRPr lang="en-US" sz="1600" b="1" kern="1200" dirty="0">
            <a:solidFill>
              <a:sysClr val="windowText" lastClr="000000"/>
            </a:solidFill>
            <a:latin typeface="Constantia"/>
            <a:ea typeface="+mn-ea"/>
            <a:cs typeface="+mn-cs"/>
          </a:endParaRPr>
        </a:p>
      </dsp:txBody>
      <dsp:txXfrm>
        <a:off x="863612" y="3133593"/>
        <a:ext cx="1118474" cy="1118474"/>
      </dsp:txXfrm>
    </dsp:sp>
    <dsp:sp modelId="{95F860FD-7FEF-4EBB-A927-5273616A13A6}">
      <dsp:nvSpPr>
        <dsp:cNvPr id="0" name=""/>
        <dsp:cNvSpPr/>
      </dsp:nvSpPr>
      <dsp:spPr>
        <a:xfrm rot="13219833">
          <a:off x="2590206" y="2179362"/>
          <a:ext cx="443363" cy="597553"/>
        </a:xfrm>
        <a:prstGeom prst="rightArrow">
          <a:avLst>
            <a:gd name="adj1" fmla="val 60000"/>
            <a:gd name="adj2" fmla="val 50000"/>
          </a:avLst>
        </a:prstGeom>
        <a:solidFill>
          <a:srgbClr val="FF99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ysClr val="windowText" lastClr="000000"/>
            </a:solidFill>
            <a:latin typeface="Constantia"/>
            <a:ea typeface="+mn-ea"/>
            <a:cs typeface="+mn-cs"/>
          </a:endParaRPr>
        </a:p>
      </dsp:txBody>
      <dsp:txXfrm rot="10800000">
        <a:off x="2707408" y="2341914"/>
        <a:ext cx="310354" cy="358531"/>
      </dsp:txXfrm>
    </dsp:sp>
    <dsp:sp modelId="{F42B1209-A9D4-4507-B70E-0EBD0339E8BE}">
      <dsp:nvSpPr>
        <dsp:cNvPr id="0" name=""/>
        <dsp:cNvSpPr/>
      </dsp:nvSpPr>
      <dsp:spPr>
        <a:xfrm>
          <a:off x="1089681" y="896582"/>
          <a:ext cx="1581760" cy="1581760"/>
        </a:xfrm>
        <a:prstGeom prst="ellipse">
          <a:avLst/>
        </a:prstGeom>
        <a:solidFill>
          <a:srgbClr val="FF99FF"/>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smtClean="0">
              <a:solidFill>
                <a:sysClr val="windowText" lastClr="000000"/>
              </a:solidFill>
              <a:latin typeface="Constantia"/>
              <a:ea typeface="+mn-ea"/>
              <a:cs typeface="+mn-cs"/>
            </a:rPr>
            <a:t>معاينات پزشكي منظم </a:t>
          </a:r>
          <a:endParaRPr lang="en-US" sz="1600" kern="1200">
            <a:solidFill>
              <a:sysClr val="windowText" lastClr="000000"/>
            </a:solidFill>
            <a:latin typeface="Constantia"/>
            <a:ea typeface="+mn-ea"/>
            <a:cs typeface="+mn-cs"/>
          </a:endParaRPr>
        </a:p>
      </dsp:txBody>
      <dsp:txXfrm>
        <a:off x="1321324" y="1128225"/>
        <a:ext cx="1118474" cy="111847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C929C-501B-4EE5-A298-6A69C2B9C64A}">
      <dsp:nvSpPr>
        <dsp:cNvPr id="0" name=""/>
        <dsp:cNvSpPr/>
      </dsp:nvSpPr>
      <dsp:spPr>
        <a:xfrm>
          <a:off x="2590785" y="2590784"/>
          <a:ext cx="2240196" cy="1038208"/>
        </a:xfrm>
        <a:prstGeom prst="ellipse">
          <a:avLst/>
        </a:prstGeom>
        <a:solidFill>
          <a:sysClr val="window" lastClr="FFFFFF">
            <a:lumMod val="9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b="1" i="1" u="sng" kern="1200" dirty="0" smtClean="0">
              <a:solidFill>
                <a:sysClr val="windowText" lastClr="000000"/>
              </a:solidFill>
              <a:latin typeface="Constantia"/>
              <a:ea typeface="+mn-ea"/>
              <a:cs typeface="B Titr" pitchFamily="2" charset="-78"/>
            </a:rPr>
            <a:t>حیطه های بازتوانی</a:t>
          </a:r>
          <a:endParaRPr lang="en-US" sz="1600" b="1" kern="1200" dirty="0">
            <a:solidFill>
              <a:sysClr val="windowText" lastClr="000000"/>
            </a:solidFill>
            <a:latin typeface="Constantia"/>
            <a:ea typeface="+mn-ea"/>
            <a:cs typeface="B Titr" pitchFamily="2" charset="-78"/>
          </a:endParaRPr>
        </a:p>
      </dsp:txBody>
      <dsp:txXfrm>
        <a:off x="2918854" y="2742826"/>
        <a:ext cx="1584058" cy="734124"/>
      </dsp:txXfrm>
    </dsp:sp>
    <dsp:sp modelId="{5681B286-A683-42FF-A622-A54814D09562}">
      <dsp:nvSpPr>
        <dsp:cNvPr id="0" name=""/>
        <dsp:cNvSpPr/>
      </dsp:nvSpPr>
      <dsp:spPr>
        <a:xfrm rot="16234189">
          <a:off x="3443308" y="1817504"/>
          <a:ext cx="521497" cy="544864"/>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b="1" kern="1200">
            <a:solidFill>
              <a:sysClr val="windowText" lastClr="000000"/>
            </a:solidFill>
            <a:latin typeface="Constantia"/>
            <a:ea typeface="+mn-ea"/>
            <a:cs typeface="+mn-cs"/>
          </a:endParaRPr>
        </a:p>
      </dsp:txBody>
      <dsp:txXfrm>
        <a:off x="3520755" y="2004698"/>
        <a:ext cx="365048" cy="326918"/>
      </dsp:txXfrm>
    </dsp:sp>
    <dsp:sp modelId="{AE9D4D7D-DF43-44C8-BEFC-A5AC10E62C30}">
      <dsp:nvSpPr>
        <dsp:cNvPr id="0" name=""/>
        <dsp:cNvSpPr/>
      </dsp:nvSpPr>
      <dsp:spPr>
        <a:xfrm>
          <a:off x="2932527" y="4377"/>
          <a:ext cx="1602544" cy="1602544"/>
        </a:xfrm>
        <a:prstGeom prst="ellipse">
          <a:avLst/>
        </a:prstGeom>
        <a:gradFill flip="none" rotWithShape="1">
          <a:gsLst>
            <a:gs pos="0">
              <a:srgbClr val="03D4A8"/>
            </a:gs>
            <a:gs pos="25000">
              <a:srgbClr val="21D6E0"/>
            </a:gs>
            <a:gs pos="75000">
              <a:srgbClr val="0087E6"/>
            </a:gs>
            <a:gs pos="100000">
              <a:srgbClr val="005CBF"/>
            </a:gs>
          </a:gsLst>
          <a:path path="shape">
            <a:fillToRect l="50000" t="50000" r="50000" b="50000"/>
          </a:path>
          <a:tileRect/>
        </a:gra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a-IR" sz="1700" b="1" kern="1200" dirty="0" smtClean="0">
              <a:solidFill>
                <a:sysClr val="windowText" lastClr="000000"/>
              </a:solidFill>
              <a:latin typeface="Constantia"/>
              <a:ea typeface="+mn-ea"/>
              <a:cs typeface="+mn-cs"/>
            </a:rPr>
            <a:t>تقويت مهارت هاي اجتماعي </a:t>
          </a:r>
          <a:endParaRPr lang="en-US" sz="1700" b="1" kern="1200" dirty="0">
            <a:solidFill>
              <a:sysClr val="windowText" lastClr="000000"/>
            </a:solidFill>
            <a:latin typeface="Constantia"/>
            <a:ea typeface="+mn-ea"/>
            <a:cs typeface="+mn-cs"/>
          </a:endParaRPr>
        </a:p>
      </dsp:txBody>
      <dsp:txXfrm>
        <a:off x="3167214" y="239064"/>
        <a:ext cx="1133170" cy="1133170"/>
      </dsp:txXfrm>
    </dsp:sp>
    <dsp:sp modelId="{340C3992-48B0-4312-8C79-C1816F3D52AF}">
      <dsp:nvSpPr>
        <dsp:cNvPr id="0" name=""/>
        <dsp:cNvSpPr/>
      </dsp:nvSpPr>
      <dsp:spPr>
        <a:xfrm rot="21506101">
          <a:off x="4735449" y="2802320"/>
          <a:ext cx="522934" cy="544864"/>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b="1" kern="1200">
            <a:solidFill>
              <a:sysClr val="windowText" lastClr="000000"/>
            </a:solidFill>
            <a:latin typeface="Constantia"/>
            <a:ea typeface="+mn-ea"/>
            <a:cs typeface="+mn-cs"/>
          </a:endParaRPr>
        </a:p>
      </dsp:txBody>
      <dsp:txXfrm>
        <a:off x="4735478" y="2913435"/>
        <a:ext cx="366054" cy="326918"/>
      </dsp:txXfrm>
    </dsp:sp>
    <dsp:sp modelId="{656D2474-8C0A-47FF-BE98-D66649C5646B}">
      <dsp:nvSpPr>
        <dsp:cNvPr id="0" name=""/>
        <dsp:cNvSpPr/>
      </dsp:nvSpPr>
      <dsp:spPr>
        <a:xfrm>
          <a:off x="5174878" y="2246727"/>
          <a:ext cx="1602544" cy="1602544"/>
        </a:xfrm>
        <a:prstGeom prst="ellipse">
          <a:avLst/>
        </a:prstGeom>
        <a:gradFill flip="none" rotWithShape="1">
          <a:gsLst>
            <a:gs pos="0">
              <a:srgbClr val="03D4A8"/>
            </a:gs>
            <a:gs pos="25000">
              <a:srgbClr val="21D6E0"/>
            </a:gs>
            <a:gs pos="75000">
              <a:srgbClr val="0087E6"/>
            </a:gs>
            <a:gs pos="100000">
              <a:srgbClr val="005CBF"/>
            </a:gs>
          </a:gsLst>
          <a:path path="shape">
            <a:fillToRect l="50000" t="50000" r="50000" b="50000"/>
          </a:path>
          <a:tileRect/>
        </a:gra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a-IR" sz="1700" b="1" kern="1200" dirty="0" smtClean="0">
              <a:solidFill>
                <a:sysClr val="windowText" lastClr="000000"/>
              </a:solidFill>
              <a:latin typeface="Constantia"/>
              <a:ea typeface="+mn-ea"/>
              <a:cs typeface="+mn-cs"/>
            </a:rPr>
            <a:t>تقويت مهارت هاي شناختي </a:t>
          </a:r>
          <a:endParaRPr lang="en-US" sz="1700" b="1" kern="1200" dirty="0">
            <a:solidFill>
              <a:sysClr val="windowText" lastClr="000000"/>
            </a:solidFill>
            <a:latin typeface="Constantia"/>
            <a:ea typeface="+mn-ea"/>
            <a:cs typeface="+mn-cs"/>
          </a:endParaRPr>
        </a:p>
      </dsp:txBody>
      <dsp:txXfrm>
        <a:off x="5409565" y="2481414"/>
        <a:ext cx="1133170" cy="1133170"/>
      </dsp:txXfrm>
    </dsp:sp>
    <dsp:sp modelId="{447D8C93-BC15-4E91-9FCA-B474DF7EF060}">
      <dsp:nvSpPr>
        <dsp:cNvPr id="0" name=""/>
        <dsp:cNvSpPr/>
      </dsp:nvSpPr>
      <dsp:spPr>
        <a:xfrm rot="5363870">
          <a:off x="3492774" y="3773720"/>
          <a:ext cx="455897" cy="544864"/>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b="1" kern="1200">
            <a:solidFill>
              <a:sysClr val="windowText" lastClr="000000"/>
            </a:solidFill>
            <a:latin typeface="Constantia"/>
            <a:ea typeface="+mn-ea"/>
            <a:cs typeface="+mn-cs"/>
          </a:endParaRPr>
        </a:p>
      </dsp:txBody>
      <dsp:txXfrm>
        <a:off x="3560440" y="3814312"/>
        <a:ext cx="319128" cy="326918"/>
      </dsp:txXfrm>
    </dsp:sp>
    <dsp:sp modelId="{D5F5243D-66A6-4494-9C71-D2C593DE0C8F}">
      <dsp:nvSpPr>
        <dsp:cNvPr id="0" name=""/>
        <dsp:cNvSpPr/>
      </dsp:nvSpPr>
      <dsp:spPr>
        <a:xfrm>
          <a:off x="2932527" y="4489078"/>
          <a:ext cx="1602544" cy="1602544"/>
        </a:xfrm>
        <a:prstGeom prst="ellipse">
          <a:avLst/>
        </a:prstGeom>
        <a:gradFill flip="none" rotWithShape="1">
          <a:gsLst>
            <a:gs pos="0">
              <a:srgbClr val="03D4A8"/>
            </a:gs>
            <a:gs pos="25000">
              <a:srgbClr val="21D6E0"/>
            </a:gs>
            <a:gs pos="75000">
              <a:srgbClr val="0087E6"/>
            </a:gs>
            <a:gs pos="100000">
              <a:srgbClr val="005CBF"/>
            </a:gs>
          </a:gsLst>
          <a:path path="shape">
            <a:fillToRect l="50000" t="50000" r="50000" b="50000"/>
          </a:path>
          <a:tileRect/>
        </a:gra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a-IR" sz="1700" b="1" kern="1200" dirty="0" smtClean="0">
              <a:solidFill>
                <a:sysClr val="windowText" lastClr="000000"/>
              </a:solidFill>
              <a:latin typeface="Constantia"/>
              <a:ea typeface="+mn-ea"/>
              <a:cs typeface="+mn-cs"/>
            </a:rPr>
            <a:t>تقويت مهارت هاي حركتي </a:t>
          </a:r>
          <a:endParaRPr lang="en-US" sz="1700" b="1" kern="1200" dirty="0">
            <a:solidFill>
              <a:sysClr val="windowText" lastClr="000000"/>
            </a:solidFill>
            <a:latin typeface="Constantia"/>
            <a:ea typeface="+mn-ea"/>
            <a:cs typeface="+mn-cs"/>
          </a:endParaRPr>
        </a:p>
      </dsp:txBody>
      <dsp:txXfrm>
        <a:off x="3167214" y="4723765"/>
        <a:ext cx="1133170" cy="1133170"/>
      </dsp:txXfrm>
    </dsp:sp>
    <dsp:sp modelId="{FE899406-0F05-40AA-986A-04613972386D}">
      <dsp:nvSpPr>
        <dsp:cNvPr id="0" name=""/>
        <dsp:cNvSpPr/>
      </dsp:nvSpPr>
      <dsp:spPr>
        <a:xfrm rot="10895837">
          <a:off x="2287674" y="2802216"/>
          <a:ext cx="318880" cy="544864"/>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b="1" kern="1200">
            <a:solidFill>
              <a:sysClr val="windowText" lastClr="000000"/>
            </a:solidFill>
            <a:latin typeface="Constantia"/>
            <a:ea typeface="+mn-ea"/>
            <a:cs typeface="+mn-cs"/>
          </a:endParaRPr>
        </a:p>
      </dsp:txBody>
      <dsp:txXfrm rot="10800000">
        <a:off x="2383319" y="2912522"/>
        <a:ext cx="223216" cy="326918"/>
      </dsp:txXfrm>
    </dsp:sp>
    <dsp:sp modelId="{0D80328F-9256-41BF-B2B8-716B863BFEF1}">
      <dsp:nvSpPr>
        <dsp:cNvPr id="0" name=""/>
        <dsp:cNvSpPr/>
      </dsp:nvSpPr>
      <dsp:spPr>
        <a:xfrm>
          <a:off x="690177" y="2246727"/>
          <a:ext cx="1602544" cy="1602544"/>
        </a:xfrm>
        <a:prstGeom prst="ellipse">
          <a:avLst/>
        </a:prstGeom>
        <a:gradFill flip="none" rotWithShape="1">
          <a:gsLst>
            <a:gs pos="0">
              <a:srgbClr val="03D4A8"/>
            </a:gs>
            <a:gs pos="25000">
              <a:srgbClr val="21D6E0"/>
            </a:gs>
            <a:gs pos="75000">
              <a:srgbClr val="0087E6"/>
            </a:gs>
            <a:gs pos="100000">
              <a:srgbClr val="005CBF"/>
            </a:gs>
          </a:gsLst>
          <a:path path="shape">
            <a:fillToRect l="50000" t="50000" r="50000" b="50000"/>
          </a:path>
          <a:tileRect/>
        </a:gra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a-IR" sz="1700" b="1" kern="1200" dirty="0" smtClean="0">
              <a:solidFill>
                <a:sysClr val="windowText" lastClr="000000"/>
              </a:solidFill>
              <a:latin typeface="Constantia"/>
              <a:ea typeface="+mn-ea"/>
              <a:cs typeface="+mn-cs"/>
            </a:rPr>
            <a:t>تقويت اعتماد به نفس براى غذا خوردن</a:t>
          </a:r>
          <a:endParaRPr lang="en-US" sz="1700" b="1" kern="1200" dirty="0">
            <a:solidFill>
              <a:sysClr val="windowText" lastClr="000000"/>
            </a:solidFill>
            <a:latin typeface="Constantia"/>
            <a:ea typeface="+mn-ea"/>
            <a:cs typeface="+mn-cs"/>
          </a:endParaRPr>
        </a:p>
      </dsp:txBody>
      <dsp:txXfrm>
        <a:off x="924864" y="2481414"/>
        <a:ext cx="1133170" cy="11331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C929C-501B-4EE5-A298-6A69C2B9C64A}">
      <dsp:nvSpPr>
        <dsp:cNvPr id="0" name=""/>
        <dsp:cNvSpPr/>
      </dsp:nvSpPr>
      <dsp:spPr>
        <a:xfrm>
          <a:off x="2602053" y="2779831"/>
          <a:ext cx="2554646" cy="1183938"/>
        </a:xfrm>
        <a:prstGeom prst="ellipse">
          <a:avLst/>
        </a:prstGeom>
        <a:solidFill>
          <a:srgbClr val="FFFF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dirty="0" smtClean="0">
              <a:solidFill>
                <a:sysClr val="windowText" lastClr="000000"/>
              </a:solidFill>
              <a:latin typeface="Constantia"/>
              <a:ea typeface="+mn-ea"/>
              <a:cs typeface="B Titr" pitchFamily="2" charset="-78"/>
            </a:rPr>
            <a:t>عوامل خطر بیماریهای قلبی عروقی</a:t>
          </a:r>
          <a:endParaRPr lang="en-US" sz="1600" b="1" kern="1200" dirty="0">
            <a:solidFill>
              <a:sysClr val="windowText" lastClr="000000"/>
            </a:solidFill>
            <a:latin typeface="Constantia"/>
            <a:ea typeface="+mn-ea"/>
            <a:cs typeface="B Titr" pitchFamily="2" charset="-78"/>
          </a:endParaRPr>
        </a:p>
      </dsp:txBody>
      <dsp:txXfrm>
        <a:off x="2976172" y="2953215"/>
        <a:ext cx="1806408" cy="837170"/>
      </dsp:txXfrm>
    </dsp:sp>
    <dsp:sp modelId="{6D1B491F-E8F9-4985-BA79-4A459797B8A2}">
      <dsp:nvSpPr>
        <dsp:cNvPr id="0" name=""/>
        <dsp:cNvSpPr/>
      </dsp:nvSpPr>
      <dsp:spPr>
        <a:xfrm rot="16216259">
          <a:off x="3550123" y="1948165"/>
          <a:ext cx="599339" cy="621346"/>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ysClr val="window" lastClr="FFFFFF"/>
            </a:solidFill>
            <a:latin typeface="Constantia"/>
            <a:ea typeface="+mn-ea"/>
            <a:cs typeface="+mn-cs"/>
          </a:endParaRPr>
        </a:p>
      </dsp:txBody>
      <dsp:txXfrm>
        <a:off x="3639599" y="2162334"/>
        <a:ext cx="419537" cy="372808"/>
      </dsp:txXfrm>
    </dsp:sp>
    <dsp:sp modelId="{CF78424F-C331-4BEA-98AA-AEF0A53301A4}">
      <dsp:nvSpPr>
        <dsp:cNvPr id="0" name=""/>
        <dsp:cNvSpPr/>
      </dsp:nvSpPr>
      <dsp:spPr>
        <a:xfrm>
          <a:off x="2532941" y="4280"/>
          <a:ext cx="2716946" cy="1644740"/>
        </a:xfrm>
        <a:prstGeom prst="ellipse">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a-IR" sz="1900" b="1" kern="1200" dirty="0" smtClean="0">
              <a:solidFill>
                <a:sysClr val="windowText" lastClr="000000"/>
              </a:solidFill>
              <a:latin typeface="2  Titr"/>
              <a:ea typeface="+mn-ea"/>
              <a:cs typeface="2  Baran" pitchFamily="2" charset="-78"/>
            </a:rPr>
            <a:t>تغذ </a:t>
          </a:r>
          <a:r>
            <a:rPr lang="fa-IR" sz="1900" b="1" kern="1200" dirty="0" smtClean="0">
              <a:solidFill>
                <a:sysClr val="windowText" lastClr="000000"/>
              </a:solidFill>
              <a:latin typeface="2  Titr"/>
              <a:ea typeface="+mn-ea"/>
              <a:cs typeface="0 Shiraz" pitchFamily="2" charset="-78"/>
            </a:rPr>
            <a:t>یه</a:t>
          </a:r>
          <a:r>
            <a:rPr lang="fa-IR" sz="1900" b="1" kern="1200" dirty="0" smtClean="0">
              <a:solidFill>
                <a:sysClr val="windowText" lastClr="000000"/>
              </a:solidFill>
              <a:latin typeface="2  Titr"/>
              <a:ea typeface="+mn-ea"/>
              <a:cs typeface="2  Baran" pitchFamily="2" charset="-78"/>
            </a:rPr>
            <a:t> نامناسب</a:t>
          </a:r>
          <a:endParaRPr lang="en-US" sz="1900" b="1" kern="1200" dirty="0">
            <a:solidFill>
              <a:sysClr val="window" lastClr="FFFFFF"/>
            </a:solidFill>
            <a:latin typeface="2  Titr"/>
            <a:ea typeface="+mn-ea"/>
            <a:cs typeface="+mn-cs"/>
          </a:endParaRPr>
        </a:p>
      </dsp:txBody>
      <dsp:txXfrm>
        <a:off x="2930829" y="245147"/>
        <a:ext cx="1921170" cy="1163006"/>
      </dsp:txXfrm>
    </dsp:sp>
    <dsp:sp modelId="{9E582E63-A276-445B-8013-3EF90AAF6C1E}">
      <dsp:nvSpPr>
        <dsp:cNvPr id="0" name=""/>
        <dsp:cNvSpPr/>
      </dsp:nvSpPr>
      <dsp:spPr>
        <a:xfrm rot="19212499">
          <a:off x="4582094" y="2308388"/>
          <a:ext cx="402029" cy="621346"/>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ysClr val="window" lastClr="FFFFFF"/>
            </a:solidFill>
            <a:latin typeface="Constantia"/>
            <a:ea typeface="+mn-ea"/>
            <a:cs typeface="+mn-cs"/>
          </a:endParaRPr>
        </a:p>
      </dsp:txBody>
      <dsp:txXfrm>
        <a:off x="4596062" y="2471252"/>
        <a:ext cx="281420" cy="372808"/>
      </dsp:txXfrm>
    </dsp:sp>
    <dsp:sp modelId="{C62D988E-178B-4EAD-BFE2-7020CB16387C}">
      <dsp:nvSpPr>
        <dsp:cNvPr id="0" name=""/>
        <dsp:cNvSpPr/>
      </dsp:nvSpPr>
      <dsp:spPr>
        <a:xfrm>
          <a:off x="4713380" y="933039"/>
          <a:ext cx="2213244" cy="1644740"/>
        </a:xfrm>
        <a:prstGeom prst="ellipse">
          <a:avLst/>
        </a:prstGeom>
        <a:solidFill>
          <a:srgbClr val="99FF33"/>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b="1" kern="1200" dirty="0" smtClean="0">
              <a:solidFill>
                <a:sysClr val="windowText" lastClr="000000"/>
              </a:solidFill>
              <a:latin typeface="Brush Script MT" pitchFamily="66" charset="0"/>
              <a:ea typeface="+mn-ea"/>
              <a:cs typeface="B Titr" pitchFamily="2" charset="-78"/>
            </a:rPr>
            <a:t>چاقی</a:t>
          </a:r>
          <a:endParaRPr lang="ar-SA" sz="2000" b="1" kern="1200" dirty="0">
            <a:solidFill>
              <a:sysClr val="windowText" lastClr="000000"/>
            </a:solidFill>
            <a:latin typeface="Brush Script MT" pitchFamily="66" charset="0"/>
            <a:ea typeface="+mn-ea"/>
            <a:cs typeface="B Titr" pitchFamily="2" charset="-78"/>
          </a:endParaRPr>
        </a:p>
      </dsp:txBody>
      <dsp:txXfrm>
        <a:off x="5037502" y="1173906"/>
        <a:ext cx="1565000" cy="1163006"/>
      </dsp:txXfrm>
    </dsp:sp>
    <dsp:sp modelId="{090198D0-6603-4DAF-892B-776DACAA290F}">
      <dsp:nvSpPr>
        <dsp:cNvPr id="0" name=""/>
        <dsp:cNvSpPr/>
      </dsp:nvSpPr>
      <dsp:spPr>
        <a:xfrm rot="386047">
          <a:off x="5227160" y="3247993"/>
          <a:ext cx="161414" cy="621346"/>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ysClr val="window" lastClr="FFFFFF"/>
            </a:solidFill>
            <a:latin typeface="Constantia"/>
            <a:ea typeface="+mn-ea"/>
            <a:cs typeface="+mn-cs"/>
          </a:endParaRPr>
        </a:p>
      </dsp:txBody>
      <dsp:txXfrm>
        <a:off x="5227313" y="3369549"/>
        <a:ext cx="112990" cy="372808"/>
      </dsp:txXfrm>
    </dsp:sp>
    <dsp:sp modelId="{89194EEC-C6A0-44FE-8271-B0F9C62206BA}">
      <dsp:nvSpPr>
        <dsp:cNvPr id="0" name=""/>
        <dsp:cNvSpPr/>
      </dsp:nvSpPr>
      <dsp:spPr>
        <a:xfrm rot="1678107">
          <a:off x="5410916" y="2845855"/>
          <a:ext cx="2194034" cy="1644740"/>
        </a:xfrm>
        <a:prstGeom prst="ellipse">
          <a:avLst/>
        </a:prstGeom>
        <a:solidFill>
          <a:srgbClr val="00CC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b="1" kern="1200" dirty="0" smtClean="0">
              <a:solidFill>
                <a:sysClr val="windowText" lastClr="000000"/>
              </a:solidFill>
              <a:latin typeface="Constantia"/>
              <a:ea typeface="+mn-ea"/>
              <a:cs typeface="B Titr" pitchFamily="2" charset="-78"/>
            </a:rPr>
            <a:t>فشارخون بالا</a:t>
          </a:r>
          <a:endParaRPr lang="en-US" sz="1400" b="1" kern="1200" dirty="0">
            <a:solidFill>
              <a:sysClr val="windowText" lastClr="000000"/>
            </a:solidFill>
            <a:latin typeface="Constantia"/>
            <a:ea typeface="+mn-ea"/>
            <a:cs typeface="B Titr" pitchFamily="2" charset="-78"/>
          </a:endParaRPr>
        </a:p>
      </dsp:txBody>
      <dsp:txXfrm>
        <a:off x="5732225" y="3086722"/>
        <a:ext cx="1551416" cy="1163006"/>
      </dsp:txXfrm>
    </dsp:sp>
    <dsp:sp modelId="{EE4B1865-B6FF-45BA-8CE0-1D699348CBDD}">
      <dsp:nvSpPr>
        <dsp:cNvPr id="0" name=""/>
        <dsp:cNvSpPr/>
      </dsp:nvSpPr>
      <dsp:spPr>
        <a:xfrm rot="3574424">
          <a:off x="4339878" y="4149719"/>
          <a:ext cx="619443" cy="621346"/>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ysClr val="window" lastClr="FFFFFF"/>
            </a:solidFill>
            <a:latin typeface="Constantia"/>
            <a:ea typeface="+mn-ea"/>
            <a:cs typeface="+mn-cs"/>
          </a:endParaRPr>
        </a:p>
      </dsp:txBody>
      <dsp:txXfrm>
        <a:off x="4385739" y="4193868"/>
        <a:ext cx="433610" cy="372808"/>
      </dsp:txXfrm>
    </dsp:sp>
    <dsp:sp modelId="{A51612F7-529B-4977-A5A7-18D0B31B872A}">
      <dsp:nvSpPr>
        <dsp:cNvPr id="0" name=""/>
        <dsp:cNvSpPr/>
      </dsp:nvSpPr>
      <dsp:spPr>
        <a:xfrm rot="18885974">
          <a:off x="4475575" y="4815618"/>
          <a:ext cx="1469525" cy="1644740"/>
        </a:xfrm>
        <a:prstGeom prst="ellipse">
          <a:avLst/>
        </a:prstGeom>
        <a:solidFill>
          <a:srgbClr val="A6BE4E"/>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b="1" kern="1200" dirty="0" smtClean="0">
              <a:solidFill>
                <a:sysClr val="windowText" lastClr="000000"/>
              </a:solidFill>
              <a:latin typeface="Brush Script MT" pitchFamily="66" charset="0"/>
              <a:ea typeface="+mn-ea"/>
              <a:cs typeface="2  Baran" pitchFamily="2" charset="-78"/>
            </a:rPr>
            <a:t>سیگار</a:t>
          </a:r>
          <a:endParaRPr lang="fa-IR" sz="2000" b="1" kern="1200" dirty="0">
            <a:solidFill>
              <a:sysClr val="windowText" lastClr="000000"/>
            </a:solidFill>
            <a:latin typeface="Brush Script MT" pitchFamily="66" charset="0"/>
            <a:ea typeface="+mn-ea"/>
            <a:cs typeface="2  Baran" pitchFamily="2" charset="-78"/>
          </a:endParaRPr>
        </a:p>
      </dsp:txBody>
      <dsp:txXfrm>
        <a:off x="4690782" y="5056485"/>
        <a:ext cx="1039111" cy="1163006"/>
      </dsp:txXfrm>
    </dsp:sp>
    <dsp:sp modelId="{B5F5EB7A-ED46-461E-8F27-5B2A99ECDBCF}">
      <dsp:nvSpPr>
        <dsp:cNvPr id="0" name=""/>
        <dsp:cNvSpPr/>
      </dsp:nvSpPr>
      <dsp:spPr>
        <a:xfrm rot="7184331">
          <a:off x="3061561" y="4091298"/>
          <a:ext cx="496053" cy="621346"/>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ysClr val="window" lastClr="FFFFFF"/>
            </a:solidFill>
            <a:latin typeface="Constantia"/>
            <a:ea typeface="+mn-ea"/>
            <a:cs typeface="+mn-cs"/>
          </a:endParaRPr>
        </a:p>
      </dsp:txBody>
      <dsp:txXfrm rot="10800000">
        <a:off x="3172879" y="4150959"/>
        <a:ext cx="347237" cy="372808"/>
      </dsp:txXfrm>
    </dsp:sp>
    <dsp:sp modelId="{9893D370-392F-4BB1-BEBD-0A99279E235F}">
      <dsp:nvSpPr>
        <dsp:cNvPr id="0" name=""/>
        <dsp:cNvSpPr/>
      </dsp:nvSpPr>
      <dsp:spPr>
        <a:xfrm rot="965241">
          <a:off x="1526600" y="4693508"/>
          <a:ext cx="2255777" cy="1644740"/>
        </a:xfrm>
        <a:prstGeom prst="ellipse">
          <a:avLst/>
        </a:prstGeom>
        <a:solidFill>
          <a:srgbClr val="A5C249">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dirty="0" smtClean="0">
              <a:solidFill>
                <a:sysClr val="windowText" lastClr="000000"/>
              </a:solidFill>
              <a:latin typeface="Brush Script MT" pitchFamily="66" charset="0"/>
              <a:ea typeface="+mn-ea"/>
              <a:cs typeface="2  Baran" pitchFamily="2" charset="-78"/>
            </a:rPr>
            <a:t>فعالیت بدنی ناکافی</a:t>
          </a:r>
          <a:endParaRPr lang="en-US" sz="1600" b="1" kern="1200" dirty="0">
            <a:solidFill>
              <a:sysClr val="windowText" lastClr="000000"/>
            </a:solidFill>
            <a:latin typeface="Constantia"/>
            <a:ea typeface="+mn-ea"/>
            <a:cs typeface="2  Baran" pitchFamily="2" charset="-78"/>
          </a:endParaRPr>
        </a:p>
      </dsp:txBody>
      <dsp:txXfrm>
        <a:off x="1856951" y="4934375"/>
        <a:ext cx="1595075" cy="1163006"/>
      </dsp:txXfrm>
    </dsp:sp>
    <dsp:sp modelId="{9E957347-936C-4486-B2E2-E65ACECBB1E6}">
      <dsp:nvSpPr>
        <dsp:cNvPr id="0" name=""/>
        <dsp:cNvSpPr/>
      </dsp:nvSpPr>
      <dsp:spPr>
        <a:xfrm rot="10148358">
          <a:off x="2376689" y="3327312"/>
          <a:ext cx="230569" cy="621346"/>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ysClr val="window" lastClr="FFFFFF"/>
            </a:solidFill>
            <a:latin typeface="Constantia"/>
            <a:ea typeface="+mn-ea"/>
            <a:cs typeface="+mn-cs"/>
          </a:endParaRPr>
        </a:p>
      </dsp:txBody>
      <dsp:txXfrm rot="10800000">
        <a:off x="2445241" y="3445064"/>
        <a:ext cx="161398" cy="372808"/>
      </dsp:txXfrm>
    </dsp:sp>
    <dsp:sp modelId="{B490DCE0-830B-4D8F-A719-A67AA689A7D9}">
      <dsp:nvSpPr>
        <dsp:cNvPr id="0" name=""/>
        <dsp:cNvSpPr/>
      </dsp:nvSpPr>
      <dsp:spPr>
        <a:xfrm>
          <a:off x="641933" y="3012783"/>
          <a:ext cx="1644740" cy="1644740"/>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a-IR" sz="1900" b="1" kern="1200" dirty="0" smtClean="0">
              <a:solidFill>
                <a:sysClr val="windowText" lastClr="000000"/>
              </a:solidFill>
              <a:latin typeface="Constantia"/>
              <a:ea typeface="+mn-ea"/>
              <a:cs typeface="+mn-cs"/>
            </a:rPr>
            <a:t>اختلال در چربی های خون</a:t>
          </a:r>
          <a:endParaRPr lang="en-US" sz="1900" b="1" kern="1200" dirty="0">
            <a:solidFill>
              <a:sysClr val="windowText" lastClr="000000"/>
            </a:solidFill>
            <a:latin typeface="Constantia"/>
            <a:ea typeface="+mn-ea"/>
            <a:cs typeface="+mn-cs"/>
          </a:endParaRPr>
        </a:p>
      </dsp:txBody>
      <dsp:txXfrm>
        <a:off x="882800" y="3253650"/>
        <a:ext cx="1163006" cy="1163006"/>
      </dsp:txXfrm>
    </dsp:sp>
    <dsp:sp modelId="{C5ACE203-EAFB-4D92-B65D-B606F462E039}">
      <dsp:nvSpPr>
        <dsp:cNvPr id="0" name=""/>
        <dsp:cNvSpPr/>
      </dsp:nvSpPr>
      <dsp:spPr>
        <a:xfrm rot="13208628">
          <a:off x="2704720" y="2267136"/>
          <a:ext cx="466447" cy="621346"/>
        </a:xfrm>
        <a:prstGeom prst="rightArrow">
          <a:avLst>
            <a:gd name="adj1" fmla="val 60000"/>
            <a:gd name="adj2" fmla="val 50000"/>
          </a:avLst>
        </a:prstGeom>
        <a:solidFill>
          <a:srgbClr val="0F6FC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ysClr val="window" lastClr="FFFFFF"/>
            </a:solidFill>
            <a:latin typeface="Constantia"/>
            <a:ea typeface="+mn-ea"/>
            <a:cs typeface="+mn-cs"/>
          </a:endParaRPr>
        </a:p>
      </dsp:txBody>
      <dsp:txXfrm rot="10800000">
        <a:off x="2828172" y="2436513"/>
        <a:ext cx="326513" cy="372808"/>
      </dsp:txXfrm>
    </dsp:sp>
    <dsp:sp modelId="{4B0E507B-9CB7-4EDB-91F9-3895501AA38A}">
      <dsp:nvSpPr>
        <dsp:cNvPr id="0" name=""/>
        <dsp:cNvSpPr/>
      </dsp:nvSpPr>
      <dsp:spPr>
        <a:xfrm>
          <a:off x="1140456" y="933039"/>
          <a:ext cx="1644740" cy="1644740"/>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a-IR" sz="1900" b="1" kern="1200" dirty="0" smtClean="0">
              <a:solidFill>
                <a:sysClr val="windowText" lastClr="000000"/>
              </a:solidFill>
              <a:latin typeface="Constantia"/>
              <a:ea typeface="+mn-ea"/>
              <a:cs typeface="+mn-cs"/>
            </a:rPr>
            <a:t>دیابت</a:t>
          </a:r>
          <a:endParaRPr lang="en-US" sz="1900" b="1" kern="1200" dirty="0">
            <a:solidFill>
              <a:sysClr val="windowText" lastClr="000000"/>
            </a:solidFill>
            <a:latin typeface="Constantia"/>
            <a:ea typeface="+mn-ea"/>
            <a:cs typeface="+mn-cs"/>
          </a:endParaRPr>
        </a:p>
      </dsp:txBody>
      <dsp:txXfrm>
        <a:off x="1381323" y="1173906"/>
        <a:ext cx="1163006" cy="11630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C929C-501B-4EE5-A298-6A69C2B9C64A}">
      <dsp:nvSpPr>
        <dsp:cNvPr id="0" name=""/>
        <dsp:cNvSpPr/>
      </dsp:nvSpPr>
      <dsp:spPr>
        <a:xfrm>
          <a:off x="3263519" y="3002694"/>
          <a:ext cx="2775091" cy="1719627"/>
        </a:xfrm>
        <a:prstGeom prst="ellipse">
          <a:avLst/>
        </a:prstGeom>
        <a:solidFill>
          <a:srgbClr val="FFFF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u="sng" kern="1200" dirty="0" smtClean="0">
              <a:solidFill>
                <a:srgbClr val="FF0000"/>
              </a:solidFill>
              <a:latin typeface="Constantia"/>
              <a:ea typeface="+mn-ea"/>
              <a:cs typeface="B Titr" pitchFamily="2" charset="-78"/>
            </a:rPr>
            <a:t>عوامل خطر قابل اصلاح</a:t>
          </a:r>
          <a:endParaRPr lang="en-US" sz="1600" b="1" u="sng" kern="1200" dirty="0">
            <a:solidFill>
              <a:srgbClr val="FF0000"/>
            </a:solidFill>
            <a:latin typeface="Constantia"/>
            <a:ea typeface="+mn-ea"/>
            <a:cs typeface="B Titr" pitchFamily="2" charset="-78"/>
          </a:endParaRPr>
        </a:p>
      </dsp:txBody>
      <dsp:txXfrm>
        <a:off x="3669922" y="3254528"/>
        <a:ext cx="1962285" cy="1215959"/>
      </dsp:txXfrm>
    </dsp:sp>
    <dsp:sp modelId="{6D1B491F-E8F9-4985-BA79-4A459797B8A2}">
      <dsp:nvSpPr>
        <dsp:cNvPr id="0" name=""/>
        <dsp:cNvSpPr/>
      </dsp:nvSpPr>
      <dsp:spPr>
        <a:xfrm rot="16216259">
          <a:off x="4357523" y="2203481"/>
          <a:ext cx="537168" cy="674963"/>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US" sz="2900" kern="1200">
            <a:solidFill>
              <a:sysClr val="window" lastClr="FFFFFF"/>
            </a:solidFill>
            <a:latin typeface="Constantia"/>
            <a:ea typeface="+mn-ea"/>
            <a:cs typeface="+mn-cs"/>
          </a:endParaRPr>
        </a:p>
      </dsp:txBody>
      <dsp:txXfrm>
        <a:off x="4437717" y="2419048"/>
        <a:ext cx="376018" cy="404977"/>
      </dsp:txXfrm>
    </dsp:sp>
    <dsp:sp modelId="{CF78424F-C331-4BEA-98AA-AEF0A53301A4}">
      <dsp:nvSpPr>
        <dsp:cNvPr id="0" name=""/>
        <dsp:cNvSpPr/>
      </dsp:nvSpPr>
      <dsp:spPr>
        <a:xfrm>
          <a:off x="3024955" y="4001"/>
          <a:ext cx="3279328" cy="1985186"/>
        </a:xfrm>
        <a:prstGeom prst="ellipse">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fa-IR" sz="3900" b="1" kern="1200" dirty="0" smtClean="0">
              <a:solidFill>
                <a:sysClr val="windowText" lastClr="000000"/>
              </a:solidFill>
              <a:latin typeface="Brush Script MT" pitchFamily="66" charset="0"/>
              <a:ea typeface="+mn-ea"/>
              <a:cs typeface="2  Baran" pitchFamily="2" charset="-78"/>
            </a:rPr>
            <a:t>تغذ </a:t>
          </a:r>
          <a:r>
            <a:rPr lang="fa-IR" sz="3900" b="1" kern="1200" dirty="0" smtClean="0">
              <a:solidFill>
                <a:sysClr val="windowText" lastClr="000000"/>
              </a:solidFill>
              <a:latin typeface="Brush Script MT" pitchFamily="66" charset="0"/>
              <a:ea typeface="+mn-ea"/>
              <a:cs typeface="0 Shiraz" pitchFamily="2" charset="-78"/>
            </a:rPr>
            <a:t>یه</a:t>
          </a:r>
          <a:r>
            <a:rPr lang="fa-IR" sz="3900" b="1" kern="1200" dirty="0" smtClean="0">
              <a:solidFill>
                <a:sysClr val="windowText" lastClr="000000"/>
              </a:solidFill>
              <a:latin typeface="Brush Script MT" pitchFamily="66" charset="0"/>
              <a:ea typeface="+mn-ea"/>
              <a:cs typeface="2  Baran" pitchFamily="2" charset="-78"/>
            </a:rPr>
            <a:t> نامناسب</a:t>
          </a:r>
          <a:endParaRPr lang="en-US" sz="3900" kern="1200" dirty="0">
            <a:solidFill>
              <a:sysClr val="window" lastClr="FFFFFF"/>
            </a:solidFill>
            <a:latin typeface="Constantia"/>
            <a:ea typeface="+mn-ea"/>
            <a:cs typeface="+mn-cs"/>
          </a:endParaRPr>
        </a:p>
      </dsp:txBody>
      <dsp:txXfrm>
        <a:off x="3505201" y="294725"/>
        <a:ext cx="2318836" cy="1403738"/>
      </dsp:txXfrm>
    </dsp:sp>
    <dsp:sp modelId="{9E582E63-A276-445B-8013-3EF90AAF6C1E}">
      <dsp:nvSpPr>
        <dsp:cNvPr id="0" name=""/>
        <dsp:cNvSpPr/>
      </dsp:nvSpPr>
      <dsp:spPr>
        <a:xfrm rot="1695814">
          <a:off x="5752311" y="4163801"/>
          <a:ext cx="173793" cy="674963"/>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US" sz="2900" kern="1200">
            <a:solidFill>
              <a:sysClr val="window" lastClr="FFFFFF"/>
            </a:solidFill>
            <a:latin typeface="Constantia"/>
            <a:ea typeface="+mn-ea"/>
            <a:cs typeface="+mn-cs"/>
          </a:endParaRPr>
        </a:p>
      </dsp:txBody>
      <dsp:txXfrm>
        <a:off x="5755419" y="4286450"/>
        <a:ext cx="121655" cy="404977"/>
      </dsp:txXfrm>
    </dsp:sp>
    <dsp:sp modelId="{C62D988E-178B-4EAD-BFE2-7020CB16387C}">
      <dsp:nvSpPr>
        <dsp:cNvPr id="0" name=""/>
        <dsp:cNvSpPr/>
      </dsp:nvSpPr>
      <dsp:spPr>
        <a:xfrm>
          <a:off x="5734444" y="4170461"/>
          <a:ext cx="2671365" cy="1985186"/>
        </a:xfrm>
        <a:prstGeom prst="ellipse">
          <a:avLst/>
        </a:prstGeom>
        <a:solidFill>
          <a:srgbClr val="99FF33"/>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b="1" kern="1200" dirty="0" smtClean="0">
              <a:solidFill>
                <a:sysClr val="windowText" lastClr="000000"/>
              </a:solidFill>
              <a:latin typeface="Brush Script MT" pitchFamily="66" charset="0"/>
              <a:ea typeface="+mn-ea"/>
              <a:cs typeface="B Titr" pitchFamily="2" charset="-78"/>
            </a:rPr>
            <a:t>مصرف دخانیات</a:t>
          </a:r>
          <a:endParaRPr lang="ar-SA" sz="2000" b="1" kern="1200" dirty="0">
            <a:solidFill>
              <a:sysClr val="windowText" lastClr="000000"/>
            </a:solidFill>
            <a:latin typeface="Brush Script MT" pitchFamily="66" charset="0"/>
            <a:ea typeface="+mn-ea"/>
            <a:cs typeface="B Titr" pitchFamily="2" charset="-78"/>
          </a:endParaRPr>
        </a:p>
      </dsp:txBody>
      <dsp:txXfrm>
        <a:off x="6125656" y="4461185"/>
        <a:ext cx="1888941" cy="1403738"/>
      </dsp:txXfrm>
    </dsp:sp>
    <dsp:sp modelId="{B5F5EB7A-ED46-461E-8F27-5B2A99ECDBCF}">
      <dsp:nvSpPr>
        <dsp:cNvPr id="0" name=""/>
        <dsp:cNvSpPr/>
      </dsp:nvSpPr>
      <dsp:spPr>
        <a:xfrm rot="9292858">
          <a:off x="3061636" y="4250584"/>
          <a:ext cx="353980" cy="674963"/>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US" sz="2900" kern="1200">
            <a:solidFill>
              <a:sysClr val="window" lastClr="FFFFFF"/>
            </a:solidFill>
            <a:latin typeface="Constantia"/>
            <a:ea typeface="+mn-ea"/>
            <a:cs typeface="+mn-cs"/>
          </a:endParaRPr>
        </a:p>
      </dsp:txBody>
      <dsp:txXfrm rot="10800000">
        <a:off x="3162809" y="4363037"/>
        <a:ext cx="247786" cy="404977"/>
      </dsp:txXfrm>
    </dsp:sp>
    <dsp:sp modelId="{9893D370-392F-4BB1-BEBD-0A99279E235F}">
      <dsp:nvSpPr>
        <dsp:cNvPr id="0" name=""/>
        <dsp:cNvSpPr/>
      </dsp:nvSpPr>
      <dsp:spPr>
        <a:xfrm rot="965241">
          <a:off x="515743" y="4365833"/>
          <a:ext cx="2722702" cy="1594441"/>
        </a:xfrm>
        <a:prstGeom prst="ellipse">
          <a:avLst/>
        </a:prstGeom>
        <a:solidFill>
          <a:srgbClr val="A5C249">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dirty="0" smtClean="0">
              <a:solidFill>
                <a:sysClr val="windowText" lastClr="000000"/>
              </a:solidFill>
              <a:latin typeface="Brush Script MT" pitchFamily="66" charset="0"/>
              <a:ea typeface="+mn-ea"/>
              <a:cs typeface="2  Baran" pitchFamily="2" charset="-78"/>
            </a:rPr>
            <a:t>فعالیت بدنی ناکافی</a:t>
          </a:r>
          <a:endParaRPr lang="en-US" sz="1600" b="1" kern="1200" dirty="0">
            <a:solidFill>
              <a:sysClr val="windowText" lastClr="000000"/>
            </a:solidFill>
            <a:latin typeface="Constantia"/>
            <a:ea typeface="+mn-ea"/>
            <a:cs typeface="2  Baran" pitchFamily="2" charset="-78"/>
          </a:endParaRPr>
        </a:p>
      </dsp:txBody>
      <dsp:txXfrm>
        <a:off x="914473" y="4599333"/>
        <a:ext cx="1925242" cy="11274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C929C-501B-4EE5-A298-6A69C2B9C64A}">
      <dsp:nvSpPr>
        <dsp:cNvPr id="0" name=""/>
        <dsp:cNvSpPr/>
      </dsp:nvSpPr>
      <dsp:spPr>
        <a:xfrm>
          <a:off x="2815031" y="3124416"/>
          <a:ext cx="2746370" cy="1272791"/>
        </a:xfrm>
        <a:prstGeom prst="ellipse">
          <a:avLst/>
        </a:prstGeom>
        <a:solidFill>
          <a:srgbClr val="FFFF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a-IR" sz="2800" b="1" kern="1200" dirty="0" smtClean="0">
              <a:solidFill>
                <a:sysClr val="windowText" lastClr="000000"/>
              </a:solidFill>
              <a:latin typeface="Constantia"/>
              <a:ea typeface="+mn-ea"/>
              <a:cs typeface="B Titr" pitchFamily="2" charset="-78"/>
            </a:rPr>
            <a:t>عوامل خطر غیر قابل اصلاح</a:t>
          </a:r>
          <a:endParaRPr lang="en-US" sz="2800" b="1" kern="1200" dirty="0">
            <a:solidFill>
              <a:sysClr val="windowText" lastClr="000000"/>
            </a:solidFill>
            <a:latin typeface="Constantia"/>
            <a:ea typeface="+mn-ea"/>
            <a:cs typeface="B Titr" pitchFamily="2" charset="-78"/>
          </a:endParaRPr>
        </a:p>
      </dsp:txBody>
      <dsp:txXfrm>
        <a:off x="3217228" y="3310812"/>
        <a:ext cx="1941976" cy="899999"/>
      </dsp:txXfrm>
    </dsp:sp>
    <dsp:sp modelId="{6D1B491F-E8F9-4985-BA79-4A459797B8A2}">
      <dsp:nvSpPr>
        <dsp:cNvPr id="0" name=""/>
        <dsp:cNvSpPr/>
      </dsp:nvSpPr>
      <dsp:spPr>
        <a:xfrm rot="16081499">
          <a:off x="3804250" y="2258755"/>
          <a:ext cx="613705" cy="667977"/>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solidFill>
              <a:sysClr val="window" lastClr="FFFFFF"/>
            </a:solidFill>
            <a:latin typeface="Constantia"/>
            <a:ea typeface="+mn-ea"/>
            <a:cs typeface="+mn-cs"/>
          </a:endParaRPr>
        </a:p>
      </dsp:txBody>
      <dsp:txXfrm rot="10800000">
        <a:off x="3899478" y="2484351"/>
        <a:ext cx="429594" cy="400787"/>
      </dsp:txXfrm>
    </dsp:sp>
    <dsp:sp modelId="{CF78424F-C331-4BEA-98AA-AEF0A53301A4}">
      <dsp:nvSpPr>
        <dsp:cNvPr id="0" name=""/>
        <dsp:cNvSpPr/>
      </dsp:nvSpPr>
      <dsp:spPr>
        <a:xfrm>
          <a:off x="2469805" y="2824"/>
          <a:ext cx="3245388" cy="1964639"/>
        </a:xfrm>
        <a:prstGeom prst="ellipse">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b="1" kern="1200" dirty="0" smtClean="0">
              <a:solidFill>
                <a:sysClr val="windowText" lastClr="000000"/>
              </a:solidFill>
              <a:latin typeface="Brush Script MT" pitchFamily="66" charset="0"/>
              <a:ea typeface="+mn-ea"/>
              <a:cs typeface="2  Baran" pitchFamily="2" charset="-78"/>
            </a:rPr>
            <a:t>جنس</a:t>
          </a:r>
          <a:endParaRPr lang="en-US" sz="3200" kern="1200" dirty="0">
            <a:solidFill>
              <a:sysClr val="window" lastClr="FFFFFF"/>
            </a:solidFill>
            <a:latin typeface="Constantia"/>
            <a:ea typeface="+mn-ea"/>
            <a:cs typeface="+mn-cs"/>
          </a:endParaRPr>
        </a:p>
      </dsp:txBody>
      <dsp:txXfrm>
        <a:off x="2945081" y="290539"/>
        <a:ext cx="2294836" cy="1389209"/>
      </dsp:txXfrm>
    </dsp:sp>
    <dsp:sp modelId="{9E582E63-A276-445B-8013-3EF90AAF6C1E}">
      <dsp:nvSpPr>
        <dsp:cNvPr id="0" name=""/>
        <dsp:cNvSpPr/>
      </dsp:nvSpPr>
      <dsp:spPr>
        <a:xfrm rot="1833715">
          <a:off x="5107539" y="4043023"/>
          <a:ext cx="248390" cy="667977"/>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solidFill>
              <a:sysClr val="window" lastClr="FFFFFF"/>
            </a:solidFill>
            <a:latin typeface="Constantia"/>
            <a:ea typeface="+mn-ea"/>
            <a:cs typeface="+mn-cs"/>
          </a:endParaRPr>
        </a:p>
      </dsp:txBody>
      <dsp:txXfrm>
        <a:off x="5112715" y="4157673"/>
        <a:ext cx="173873" cy="400787"/>
      </dsp:txXfrm>
    </dsp:sp>
    <dsp:sp modelId="{C62D988E-178B-4EAD-BFE2-7020CB16387C}">
      <dsp:nvSpPr>
        <dsp:cNvPr id="0" name=""/>
        <dsp:cNvSpPr/>
      </dsp:nvSpPr>
      <dsp:spPr>
        <a:xfrm>
          <a:off x="5152621" y="4128535"/>
          <a:ext cx="2643717" cy="1964639"/>
        </a:xfrm>
        <a:prstGeom prst="ellipse">
          <a:avLst/>
        </a:prstGeom>
        <a:solidFill>
          <a:srgbClr val="99FF33"/>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b="1" kern="1200" dirty="0" smtClean="0">
              <a:solidFill>
                <a:sysClr val="windowText" lastClr="000000"/>
              </a:solidFill>
              <a:latin typeface="Brush Script MT" pitchFamily="66" charset="0"/>
              <a:ea typeface="+mn-ea"/>
              <a:cs typeface="B Titr" pitchFamily="2" charset="-78"/>
            </a:rPr>
            <a:t>سن</a:t>
          </a:r>
          <a:endParaRPr lang="ar-SA" sz="2000" b="1" kern="1200" dirty="0">
            <a:solidFill>
              <a:sysClr val="windowText" lastClr="000000"/>
            </a:solidFill>
            <a:latin typeface="Brush Script MT" pitchFamily="66" charset="0"/>
            <a:ea typeface="+mn-ea"/>
            <a:cs typeface="B Titr" pitchFamily="2" charset="-78"/>
          </a:endParaRPr>
        </a:p>
      </dsp:txBody>
      <dsp:txXfrm>
        <a:off x="5539784" y="4416250"/>
        <a:ext cx="1869391" cy="1389209"/>
      </dsp:txXfrm>
    </dsp:sp>
    <dsp:sp modelId="{C5ACE203-EAFB-4D92-B65D-B606F462E039}">
      <dsp:nvSpPr>
        <dsp:cNvPr id="0" name=""/>
        <dsp:cNvSpPr/>
      </dsp:nvSpPr>
      <dsp:spPr>
        <a:xfrm rot="9084900">
          <a:off x="2727777" y="4103296"/>
          <a:ext cx="437853" cy="667977"/>
        </a:xfrm>
        <a:prstGeom prst="rightArrow">
          <a:avLst>
            <a:gd name="adj1" fmla="val 60000"/>
            <a:gd name="adj2" fmla="val 50000"/>
          </a:avLst>
        </a:prstGeom>
        <a:solidFill>
          <a:srgbClr val="0F6FC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solidFill>
              <a:sysClr val="window" lastClr="FFFFFF"/>
            </a:solidFill>
            <a:latin typeface="Constantia"/>
            <a:ea typeface="+mn-ea"/>
            <a:cs typeface="+mn-cs"/>
          </a:endParaRPr>
        </a:p>
      </dsp:txBody>
      <dsp:txXfrm rot="10800000">
        <a:off x="2851127" y="4205467"/>
        <a:ext cx="306497" cy="400787"/>
      </dsp:txXfrm>
    </dsp:sp>
    <dsp:sp modelId="{4B0E507B-9CB7-4EDB-91F9-3895501AA38A}">
      <dsp:nvSpPr>
        <dsp:cNvPr id="0" name=""/>
        <dsp:cNvSpPr/>
      </dsp:nvSpPr>
      <dsp:spPr>
        <a:xfrm>
          <a:off x="728199" y="4128535"/>
          <a:ext cx="1964639" cy="1964639"/>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b="1" kern="1200" dirty="0" smtClean="0">
              <a:solidFill>
                <a:sysClr val="windowText" lastClr="000000"/>
              </a:solidFill>
              <a:latin typeface="Constantia"/>
              <a:ea typeface="+mn-ea"/>
              <a:cs typeface="+mn-cs"/>
            </a:rPr>
            <a:t>قومیت یا نژاد</a:t>
          </a:r>
          <a:endParaRPr lang="en-US" sz="3200" b="1" kern="1200" dirty="0">
            <a:solidFill>
              <a:sysClr val="windowText" lastClr="000000"/>
            </a:solidFill>
            <a:latin typeface="Constantia"/>
            <a:ea typeface="+mn-ea"/>
            <a:cs typeface="+mn-cs"/>
          </a:endParaRPr>
        </a:p>
      </dsp:txBody>
      <dsp:txXfrm>
        <a:off x="1015914" y="4416250"/>
        <a:ext cx="1389209" cy="1389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C929C-501B-4EE5-A298-6A69C2B9C64A}">
      <dsp:nvSpPr>
        <dsp:cNvPr id="0" name=""/>
        <dsp:cNvSpPr/>
      </dsp:nvSpPr>
      <dsp:spPr>
        <a:xfrm>
          <a:off x="2855978" y="2549504"/>
          <a:ext cx="2239888" cy="1038065"/>
        </a:xfrm>
        <a:prstGeom prst="ellipse">
          <a:avLst/>
        </a:prstGeom>
        <a:solidFill>
          <a:srgbClr val="FFFF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dirty="0" smtClean="0">
              <a:solidFill>
                <a:sysClr val="windowText" lastClr="000000"/>
              </a:solidFill>
              <a:latin typeface="Constantia"/>
              <a:ea typeface="+mn-ea"/>
              <a:cs typeface="B Titr" pitchFamily="2" charset="-78"/>
            </a:rPr>
            <a:t> در ایران بیماری مزمن بویژه بیماری قلبی وعروقی</a:t>
          </a:r>
          <a:endParaRPr lang="en-US" sz="1600" b="1" kern="1200" dirty="0">
            <a:solidFill>
              <a:sysClr val="windowText" lastClr="000000"/>
            </a:solidFill>
            <a:latin typeface="Constantia"/>
            <a:ea typeface="+mn-ea"/>
            <a:cs typeface="B Titr" pitchFamily="2" charset="-78"/>
          </a:endParaRPr>
        </a:p>
      </dsp:txBody>
      <dsp:txXfrm>
        <a:off x="3184002" y="2701525"/>
        <a:ext cx="1583840" cy="734023"/>
      </dsp:txXfrm>
    </dsp:sp>
    <dsp:sp modelId="{6D1B491F-E8F9-4985-BA79-4A459797B8A2}">
      <dsp:nvSpPr>
        <dsp:cNvPr id="0" name=""/>
        <dsp:cNvSpPr/>
      </dsp:nvSpPr>
      <dsp:spPr>
        <a:xfrm rot="16103379">
          <a:off x="3668072" y="1841944"/>
          <a:ext cx="502090" cy="544790"/>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solidFill>
              <a:sysClr val="window" lastClr="FFFFFF"/>
            </a:solidFill>
            <a:latin typeface="Constantia"/>
            <a:ea typeface="+mn-ea"/>
            <a:cs typeface="B Titr" pitchFamily="2" charset="-78"/>
          </a:endParaRPr>
        </a:p>
      </dsp:txBody>
      <dsp:txXfrm rot="10800000">
        <a:off x="3745502" y="2026186"/>
        <a:ext cx="351463" cy="326874"/>
      </dsp:txXfrm>
    </dsp:sp>
    <dsp:sp modelId="{CF78424F-C331-4BEA-98AA-AEF0A53301A4}">
      <dsp:nvSpPr>
        <dsp:cNvPr id="0" name=""/>
        <dsp:cNvSpPr/>
      </dsp:nvSpPr>
      <dsp:spPr>
        <a:xfrm>
          <a:off x="2588749" y="375"/>
          <a:ext cx="2646878" cy="1602323"/>
        </a:xfrm>
        <a:prstGeom prst="ellipse">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a-IR" sz="2200" b="1" kern="1200" dirty="0" smtClean="0">
              <a:solidFill>
                <a:sysClr val="windowText" lastClr="000000"/>
              </a:solidFill>
              <a:latin typeface="Brush Script MT" pitchFamily="66" charset="0"/>
              <a:ea typeface="+mn-ea"/>
              <a:cs typeface="B Titr" pitchFamily="2" charset="-78"/>
            </a:rPr>
            <a:t>39/3 درصد کل مرگ ها</a:t>
          </a:r>
          <a:endParaRPr lang="en-US" sz="2200" kern="1200" dirty="0">
            <a:solidFill>
              <a:sysClr val="window" lastClr="FFFFFF"/>
            </a:solidFill>
            <a:latin typeface="Constantia"/>
            <a:ea typeface="+mn-ea"/>
            <a:cs typeface="B Titr" pitchFamily="2" charset="-78"/>
          </a:endParaRPr>
        </a:p>
      </dsp:txBody>
      <dsp:txXfrm>
        <a:off x="2976375" y="235030"/>
        <a:ext cx="1871626" cy="1133013"/>
      </dsp:txXfrm>
    </dsp:sp>
    <dsp:sp modelId="{9E582E63-A276-445B-8013-3EF90AAF6C1E}">
      <dsp:nvSpPr>
        <dsp:cNvPr id="0" name=""/>
        <dsp:cNvSpPr/>
      </dsp:nvSpPr>
      <dsp:spPr>
        <a:xfrm rot="10767376">
          <a:off x="5070402" y="2785670"/>
          <a:ext cx="17829" cy="54479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solidFill>
              <a:sysClr val="window" lastClr="FFFFFF"/>
            </a:solidFill>
            <a:latin typeface="Constantia"/>
            <a:ea typeface="+mn-ea"/>
            <a:cs typeface="B Titr" pitchFamily="2" charset="-78"/>
          </a:endParaRPr>
        </a:p>
      </dsp:txBody>
      <dsp:txXfrm rot="10800000">
        <a:off x="5075751" y="2894603"/>
        <a:ext cx="12480" cy="326874"/>
      </dsp:txXfrm>
    </dsp:sp>
    <dsp:sp modelId="{C62D988E-178B-4EAD-BFE2-7020CB16387C}">
      <dsp:nvSpPr>
        <dsp:cNvPr id="0" name=""/>
        <dsp:cNvSpPr/>
      </dsp:nvSpPr>
      <dsp:spPr>
        <a:xfrm>
          <a:off x="5061905" y="2246838"/>
          <a:ext cx="2156167" cy="1602323"/>
        </a:xfrm>
        <a:prstGeom prst="ellipse">
          <a:avLst/>
        </a:prstGeom>
        <a:solidFill>
          <a:srgbClr val="99FF33"/>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b="1" kern="1200" dirty="0" smtClean="0">
              <a:solidFill>
                <a:sysClr val="windowText" lastClr="000000"/>
              </a:solidFill>
              <a:latin typeface="Brush Script MT" pitchFamily="66" charset="0"/>
              <a:ea typeface="+mn-ea"/>
              <a:cs typeface="B Titr" pitchFamily="2" charset="-78"/>
            </a:rPr>
            <a:t>19/5</a:t>
          </a:r>
        </a:p>
        <a:p>
          <a:pPr lvl="0" algn="ctr" defTabSz="889000">
            <a:lnSpc>
              <a:spcPct val="90000"/>
            </a:lnSpc>
            <a:spcBef>
              <a:spcPct val="0"/>
            </a:spcBef>
            <a:spcAft>
              <a:spcPct val="35000"/>
            </a:spcAft>
          </a:pPr>
          <a:r>
            <a:rPr lang="fa-IR" sz="2000" b="1" kern="1200" dirty="0" smtClean="0">
              <a:solidFill>
                <a:sysClr val="windowText" lastClr="000000"/>
              </a:solidFill>
              <a:latin typeface="Brush Script MT" pitchFamily="66" charset="0"/>
              <a:ea typeface="+mn-ea"/>
              <a:cs typeface="B Titr" pitchFamily="2" charset="-78"/>
            </a:rPr>
            <a:t> درصد سکته قلبی</a:t>
          </a:r>
          <a:endParaRPr lang="ar-SA" sz="2000" b="1" kern="1200" dirty="0">
            <a:solidFill>
              <a:sysClr val="windowText" lastClr="000000"/>
            </a:solidFill>
            <a:latin typeface="Brush Script MT" pitchFamily="66" charset="0"/>
            <a:ea typeface="+mn-ea"/>
            <a:cs typeface="B Titr" pitchFamily="2" charset="-78"/>
          </a:endParaRPr>
        </a:p>
      </dsp:txBody>
      <dsp:txXfrm>
        <a:off x="5377668" y="2481493"/>
        <a:ext cx="1524641" cy="1133013"/>
      </dsp:txXfrm>
    </dsp:sp>
    <dsp:sp modelId="{C5ACE203-EAFB-4D92-B65D-B606F462E039}">
      <dsp:nvSpPr>
        <dsp:cNvPr id="0" name=""/>
        <dsp:cNvSpPr/>
      </dsp:nvSpPr>
      <dsp:spPr>
        <a:xfrm rot="5520690">
          <a:off x="3703175" y="3752538"/>
          <a:ext cx="478313" cy="544790"/>
        </a:xfrm>
        <a:prstGeom prst="rightArrow">
          <a:avLst>
            <a:gd name="adj1" fmla="val 60000"/>
            <a:gd name="adj2" fmla="val 50000"/>
          </a:avLst>
        </a:prstGeom>
        <a:solidFill>
          <a:srgbClr val="0F6FC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solidFill>
              <a:sysClr val="window" lastClr="FFFFFF"/>
            </a:solidFill>
            <a:latin typeface="Constantia"/>
            <a:ea typeface="+mn-ea"/>
            <a:cs typeface="B Titr" pitchFamily="2" charset="-78"/>
          </a:endParaRPr>
        </a:p>
      </dsp:txBody>
      <dsp:txXfrm rot="10800000">
        <a:off x="3777440" y="3789793"/>
        <a:ext cx="334819" cy="326874"/>
      </dsp:txXfrm>
    </dsp:sp>
    <dsp:sp modelId="{4B0E507B-9CB7-4EDB-91F9-3895501AA38A}">
      <dsp:nvSpPr>
        <dsp:cNvPr id="0" name=""/>
        <dsp:cNvSpPr/>
      </dsp:nvSpPr>
      <dsp:spPr>
        <a:xfrm>
          <a:off x="3096735" y="4488929"/>
          <a:ext cx="1602323" cy="1602323"/>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fa-IR" sz="2200" b="1" kern="1200" dirty="0" smtClean="0">
              <a:solidFill>
                <a:sysClr val="windowText" lastClr="000000"/>
              </a:solidFill>
              <a:latin typeface="Constantia"/>
              <a:ea typeface="+mn-ea"/>
              <a:cs typeface="B Titr" pitchFamily="2" charset="-78"/>
            </a:rPr>
            <a:t>سکته مغزی 9/3</a:t>
          </a:r>
          <a:endParaRPr lang="en-US" sz="2200" b="1" kern="1200" dirty="0">
            <a:solidFill>
              <a:sysClr val="windowText" lastClr="000000"/>
            </a:solidFill>
            <a:latin typeface="Constantia"/>
            <a:ea typeface="+mn-ea"/>
            <a:cs typeface="B Titr" pitchFamily="2" charset="-78"/>
          </a:endParaRPr>
        </a:p>
      </dsp:txBody>
      <dsp:txXfrm>
        <a:off x="3331390" y="4723584"/>
        <a:ext cx="1133013" cy="1133013"/>
      </dsp:txXfrm>
    </dsp:sp>
    <dsp:sp modelId="{FB9BDD6A-B6D4-40B5-85AC-BD37F267C206}">
      <dsp:nvSpPr>
        <dsp:cNvPr id="0" name=""/>
        <dsp:cNvSpPr/>
      </dsp:nvSpPr>
      <dsp:spPr>
        <a:xfrm rot="10830430">
          <a:off x="2556744" y="2784516"/>
          <a:ext cx="211608" cy="544790"/>
        </a:xfrm>
        <a:prstGeom prst="rightArrow">
          <a:avLst>
            <a:gd name="adj1" fmla="val 60000"/>
            <a:gd name="adj2" fmla="val 50000"/>
          </a:avLst>
        </a:prstGeom>
        <a:solidFill>
          <a:srgbClr val="0F6FC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solidFill>
              <a:sysClr val="window" lastClr="FFFFFF"/>
            </a:solidFill>
            <a:latin typeface="Constantia"/>
            <a:ea typeface="+mn-ea"/>
            <a:cs typeface="B Titr" pitchFamily="2" charset="-78"/>
          </a:endParaRPr>
        </a:p>
      </dsp:txBody>
      <dsp:txXfrm rot="10800000">
        <a:off x="2620225" y="2893755"/>
        <a:ext cx="148126" cy="326874"/>
      </dsp:txXfrm>
    </dsp:sp>
    <dsp:sp modelId="{34320B3C-E677-488B-B406-FE98F1C5AFD4}">
      <dsp:nvSpPr>
        <dsp:cNvPr id="0" name=""/>
        <dsp:cNvSpPr/>
      </dsp:nvSpPr>
      <dsp:spPr>
        <a:xfrm>
          <a:off x="854644" y="2246838"/>
          <a:ext cx="1602323" cy="1602323"/>
        </a:xfrm>
        <a:prstGeom prst="ellipse">
          <a:avLst/>
        </a:prstGeom>
        <a:solidFill>
          <a:srgbClr val="CCCC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fa-IR" sz="2200" kern="1200" dirty="0" smtClean="0">
              <a:solidFill>
                <a:sysClr val="window" lastClr="FFFFFF"/>
              </a:solidFill>
              <a:latin typeface="Constantia"/>
              <a:ea typeface="+mn-ea"/>
              <a:cs typeface="B Titr" pitchFamily="2" charset="-78"/>
            </a:rPr>
            <a:t>فشارخون بالا3/1</a:t>
          </a:r>
          <a:endParaRPr lang="en-US" sz="2200" kern="1200" dirty="0">
            <a:solidFill>
              <a:sysClr val="window" lastClr="FFFFFF"/>
            </a:solidFill>
            <a:latin typeface="Constantia"/>
            <a:ea typeface="+mn-ea"/>
            <a:cs typeface="B Titr" pitchFamily="2" charset="-78"/>
          </a:endParaRPr>
        </a:p>
      </dsp:txBody>
      <dsp:txXfrm>
        <a:off x="1089299" y="2481493"/>
        <a:ext cx="1133013" cy="11330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C929C-501B-4EE5-A298-6A69C2B9C64A}">
      <dsp:nvSpPr>
        <dsp:cNvPr id="0" name=""/>
        <dsp:cNvSpPr/>
      </dsp:nvSpPr>
      <dsp:spPr>
        <a:xfrm>
          <a:off x="3116637" y="2677295"/>
          <a:ext cx="1900790" cy="880912"/>
        </a:xfrm>
        <a:prstGeom prst="ellipse">
          <a:avLst/>
        </a:prstGeom>
        <a:solidFill>
          <a:srgbClr val="FFFF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i="1" u="sng" kern="1200" dirty="0" smtClean="0">
              <a:solidFill>
                <a:srgbClr val="FF0000"/>
              </a:solidFill>
              <a:latin typeface="Constantia"/>
              <a:ea typeface="+mn-ea"/>
              <a:cs typeface="+mn-cs"/>
            </a:rPr>
            <a:t>افراد در معرض عوامل خطر غيرقابل اصلاح</a:t>
          </a:r>
          <a:endParaRPr lang="en-US" sz="1600" b="1" kern="1200" dirty="0">
            <a:solidFill>
              <a:sysClr val="windowText" lastClr="000000"/>
            </a:solidFill>
            <a:latin typeface="Constantia"/>
            <a:ea typeface="+mn-ea"/>
            <a:cs typeface="B Titr" pitchFamily="2" charset="-78"/>
          </a:endParaRPr>
        </a:p>
      </dsp:txBody>
      <dsp:txXfrm>
        <a:off x="3395001" y="2806302"/>
        <a:ext cx="1344062" cy="622898"/>
      </dsp:txXfrm>
    </dsp:sp>
    <dsp:sp modelId="{6D1B491F-E8F9-4985-BA79-4A459797B8A2}">
      <dsp:nvSpPr>
        <dsp:cNvPr id="0" name=""/>
        <dsp:cNvSpPr/>
      </dsp:nvSpPr>
      <dsp:spPr>
        <a:xfrm rot="16202729">
          <a:off x="3778453" y="1992422"/>
          <a:ext cx="518134" cy="462314"/>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ysClr val="window" lastClr="FFFFFF"/>
            </a:solidFill>
            <a:latin typeface="Constantia"/>
            <a:ea typeface="+mn-ea"/>
            <a:cs typeface="+mn-cs"/>
          </a:endParaRPr>
        </a:p>
      </dsp:txBody>
      <dsp:txXfrm>
        <a:off x="3847745" y="2154232"/>
        <a:ext cx="379440" cy="277388"/>
      </dsp:txXfrm>
    </dsp:sp>
    <dsp:sp modelId="{CF78424F-C331-4BEA-98AA-AEF0A53301A4}">
      <dsp:nvSpPr>
        <dsp:cNvPr id="0" name=""/>
        <dsp:cNvSpPr/>
      </dsp:nvSpPr>
      <dsp:spPr>
        <a:xfrm>
          <a:off x="2664979" y="0"/>
          <a:ext cx="2807707" cy="1699683"/>
        </a:xfrm>
        <a:prstGeom prst="ellipse">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a-IR" sz="1200" kern="1200" dirty="0" smtClean="0">
              <a:solidFill>
                <a:sysClr val="window" lastClr="FFFFFF"/>
              </a:solidFill>
              <a:latin typeface="Constantia"/>
              <a:ea typeface="+mn-ea"/>
              <a:cs typeface="B Titr" pitchFamily="2" charset="-78"/>
            </a:rPr>
            <a:t> افرادي كه داراي سابقه خانوادگي هستند </a:t>
          </a:r>
          <a:endParaRPr lang="en-US" sz="1200" kern="1200" dirty="0">
            <a:solidFill>
              <a:sysClr val="window" lastClr="FFFFFF"/>
            </a:solidFill>
            <a:latin typeface="Constantia"/>
            <a:ea typeface="+mn-ea"/>
            <a:cs typeface="+mn-cs"/>
          </a:endParaRPr>
        </a:p>
      </dsp:txBody>
      <dsp:txXfrm>
        <a:off x="3076158" y="248913"/>
        <a:ext cx="1985349" cy="1201857"/>
      </dsp:txXfrm>
    </dsp:sp>
    <dsp:sp modelId="{9E582E63-A276-445B-8013-3EF90AAF6C1E}">
      <dsp:nvSpPr>
        <dsp:cNvPr id="0" name=""/>
        <dsp:cNvSpPr/>
      </dsp:nvSpPr>
      <dsp:spPr>
        <a:xfrm rot="19715491">
          <a:off x="4720726" y="2401497"/>
          <a:ext cx="281517" cy="462314"/>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ysClr val="window" lastClr="FFFFFF"/>
            </a:solidFill>
            <a:latin typeface="Constantia"/>
            <a:ea typeface="+mn-ea"/>
            <a:cs typeface="+mn-cs"/>
          </a:endParaRPr>
        </a:p>
      </dsp:txBody>
      <dsp:txXfrm>
        <a:off x="4726913" y="2515966"/>
        <a:ext cx="197062" cy="277388"/>
      </dsp:txXfrm>
    </dsp:sp>
    <dsp:sp modelId="{C62D988E-178B-4EAD-BFE2-7020CB16387C}">
      <dsp:nvSpPr>
        <dsp:cNvPr id="0" name=""/>
        <dsp:cNvSpPr/>
      </dsp:nvSpPr>
      <dsp:spPr>
        <a:xfrm>
          <a:off x="4834943" y="1100736"/>
          <a:ext cx="2287179" cy="1699683"/>
        </a:xfrm>
        <a:prstGeom prst="ellipse">
          <a:avLst/>
        </a:prstGeom>
        <a:solidFill>
          <a:srgbClr val="99FF33"/>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kern="1200" dirty="0" smtClean="0">
              <a:solidFill>
                <a:sysClr val="window" lastClr="FFFFFF"/>
              </a:solidFill>
              <a:latin typeface="Constantia"/>
              <a:ea typeface="+mn-ea"/>
              <a:cs typeface="B Titr" pitchFamily="2" charset="-78"/>
            </a:rPr>
            <a:t>افرادي كه حداقل يكي از اعضاي درجه يك خانواده</a:t>
          </a:r>
          <a:endParaRPr lang="ar-SA" sz="2000" b="1" kern="1200" dirty="0">
            <a:solidFill>
              <a:sysClr val="windowText" lastClr="000000"/>
            </a:solidFill>
            <a:latin typeface="Brush Script MT" pitchFamily="66" charset="0"/>
            <a:ea typeface="+mn-ea"/>
            <a:cs typeface="B Titr" pitchFamily="2" charset="-78"/>
          </a:endParaRPr>
        </a:p>
      </dsp:txBody>
      <dsp:txXfrm>
        <a:off x="5169893" y="1349649"/>
        <a:ext cx="1617279" cy="1201857"/>
      </dsp:txXfrm>
    </dsp:sp>
    <dsp:sp modelId="{090198D0-6603-4DAF-892B-776DACAA290F}">
      <dsp:nvSpPr>
        <dsp:cNvPr id="0" name=""/>
        <dsp:cNvSpPr/>
      </dsp:nvSpPr>
      <dsp:spPr>
        <a:xfrm rot="1370601">
          <a:off x="4927357" y="3299222"/>
          <a:ext cx="263993" cy="46231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ysClr val="window" lastClr="FFFFFF"/>
            </a:solidFill>
            <a:latin typeface="Constantia"/>
            <a:ea typeface="+mn-ea"/>
            <a:cs typeface="+mn-cs"/>
          </a:endParaRPr>
        </a:p>
      </dsp:txBody>
      <dsp:txXfrm>
        <a:off x="4930463" y="3376312"/>
        <a:ext cx="184795" cy="277388"/>
      </dsp:txXfrm>
    </dsp:sp>
    <dsp:sp modelId="{89194EEC-C6A0-44FE-8271-B0F9C62206BA}">
      <dsp:nvSpPr>
        <dsp:cNvPr id="0" name=""/>
        <dsp:cNvSpPr/>
      </dsp:nvSpPr>
      <dsp:spPr>
        <a:xfrm rot="1678107">
          <a:off x="5083997" y="3173866"/>
          <a:ext cx="2267327" cy="1699683"/>
        </a:xfrm>
        <a:prstGeom prst="ellipse">
          <a:avLst/>
        </a:prstGeom>
        <a:solidFill>
          <a:srgbClr val="00CC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kern="1200" dirty="0" smtClean="0">
              <a:solidFill>
                <a:sysClr val="window" lastClr="FFFFFF"/>
              </a:solidFill>
              <a:latin typeface="Constantia"/>
              <a:ea typeface="+mn-ea"/>
              <a:cs typeface="B Titr" pitchFamily="2" charset="-78"/>
            </a:rPr>
            <a:t>افرادي كه حداقل يكي از اعضاي درجه يك خانواده آن ها مبتلا به بيماري</a:t>
          </a:r>
        </a:p>
        <a:p>
          <a:pPr lvl="0" algn="ctr" defTabSz="622300">
            <a:lnSpc>
              <a:spcPct val="90000"/>
            </a:lnSpc>
            <a:spcBef>
              <a:spcPct val="0"/>
            </a:spcBef>
            <a:spcAft>
              <a:spcPct val="35000"/>
            </a:spcAft>
          </a:pPr>
          <a:r>
            <a:rPr lang="fa-IR" sz="1400" kern="1200" dirty="0" smtClean="0">
              <a:solidFill>
                <a:sysClr val="window" lastClr="FFFFFF"/>
              </a:solidFill>
              <a:latin typeface="Constantia"/>
              <a:ea typeface="+mn-ea"/>
              <a:cs typeface="B Titr" pitchFamily="2" charset="-78"/>
            </a:rPr>
            <a:t>ديابت نوع 2</a:t>
          </a:r>
          <a:endParaRPr lang="en-US" sz="1400" b="1" kern="1200" dirty="0">
            <a:solidFill>
              <a:sysClr val="windowText" lastClr="000000"/>
            </a:solidFill>
            <a:latin typeface="Constantia"/>
            <a:ea typeface="+mn-ea"/>
            <a:cs typeface="B Titr" pitchFamily="2" charset="-78"/>
          </a:endParaRPr>
        </a:p>
      </dsp:txBody>
      <dsp:txXfrm>
        <a:off x="5416039" y="3422779"/>
        <a:ext cx="1603243" cy="1201857"/>
      </dsp:txXfrm>
    </dsp:sp>
    <dsp:sp modelId="{9E957347-936C-4486-B2E2-E65ACECBB1E6}">
      <dsp:nvSpPr>
        <dsp:cNvPr id="0" name=""/>
        <dsp:cNvSpPr/>
      </dsp:nvSpPr>
      <dsp:spPr>
        <a:xfrm rot="5402685">
          <a:off x="3844272" y="3733533"/>
          <a:ext cx="444197" cy="46231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ysClr val="window" lastClr="FFFFFF"/>
            </a:solidFill>
            <a:latin typeface="Constantia"/>
            <a:ea typeface="+mn-ea"/>
            <a:cs typeface="+mn-cs"/>
          </a:endParaRPr>
        </a:p>
      </dsp:txBody>
      <dsp:txXfrm rot="10800000">
        <a:off x="3910954" y="3759367"/>
        <a:ext cx="310938" cy="277388"/>
      </dsp:txXfrm>
    </dsp:sp>
    <dsp:sp modelId="{B490DCE0-830B-4D8F-A719-A67AA689A7D9}">
      <dsp:nvSpPr>
        <dsp:cNvPr id="0" name=""/>
        <dsp:cNvSpPr/>
      </dsp:nvSpPr>
      <dsp:spPr>
        <a:xfrm>
          <a:off x="3215528" y="4396316"/>
          <a:ext cx="1699683" cy="1699683"/>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a-IR" sz="1200" kern="1200" dirty="0" smtClean="0">
              <a:solidFill>
                <a:sysClr val="window" lastClr="FFFFFF"/>
              </a:solidFill>
              <a:latin typeface="Constantia"/>
              <a:ea typeface="+mn-ea"/>
              <a:cs typeface="B Titr" pitchFamily="2" charset="-78"/>
            </a:rPr>
            <a:t>افرادي كه حداقل يكي از اعضاي درجه يك خانواده آن ها اختلالات چربي خون</a:t>
          </a:r>
          <a:endParaRPr lang="en-US" sz="1200" b="1" kern="1200" dirty="0">
            <a:solidFill>
              <a:sysClr val="windowText" lastClr="000000"/>
            </a:solidFill>
            <a:latin typeface="Constantia"/>
            <a:ea typeface="+mn-ea"/>
            <a:cs typeface="+mn-cs"/>
          </a:endParaRPr>
        </a:p>
      </dsp:txBody>
      <dsp:txXfrm>
        <a:off x="3464441" y="4645229"/>
        <a:ext cx="1201857" cy="1201857"/>
      </dsp:txXfrm>
    </dsp:sp>
    <dsp:sp modelId="{9D96923F-426D-4886-83C5-373BD37B144B}">
      <dsp:nvSpPr>
        <dsp:cNvPr id="0" name=""/>
        <dsp:cNvSpPr/>
      </dsp:nvSpPr>
      <dsp:spPr>
        <a:xfrm rot="9087978">
          <a:off x="3003121" y="3328146"/>
          <a:ext cx="317895" cy="462314"/>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ysClr val="window" lastClr="FFFFFF"/>
            </a:solidFill>
            <a:latin typeface="Constantia"/>
            <a:ea typeface="+mn-ea"/>
            <a:cs typeface="+mn-cs"/>
          </a:endParaRPr>
        </a:p>
      </dsp:txBody>
      <dsp:txXfrm rot="10800000">
        <a:off x="3092697" y="3397832"/>
        <a:ext cx="222527" cy="277388"/>
      </dsp:txXfrm>
    </dsp:sp>
    <dsp:sp modelId="{FDAF8F8F-5061-4438-BB7A-7D2780C938FF}">
      <dsp:nvSpPr>
        <dsp:cNvPr id="0" name=""/>
        <dsp:cNvSpPr/>
      </dsp:nvSpPr>
      <dsp:spPr>
        <a:xfrm>
          <a:off x="1327112" y="3295579"/>
          <a:ext cx="1699683" cy="1699683"/>
        </a:xfrm>
        <a:prstGeom prst="ellipse">
          <a:avLst/>
        </a:prstGeom>
        <a:solidFill>
          <a:srgbClr val="A5C249">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a-IR" sz="1200" kern="1200" dirty="0" smtClean="0">
              <a:solidFill>
                <a:sysClr val="window" lastClr="FFFFFF"/>
              </a:solidFill>
              <a:latin typeface="Constantia"/>
              <a:ea typeface="+mn-ea"/>
              <a:cs typeface="B Titr" pitchFamily="2" charset="-78"/>
            </a:rPr>
            <a:t>زنان </a:t>
          </a:r>
          <a:r>
            <a:rPr lang="fa-IR" sz="1200" kern="1200" dirty="0" smtClean="0">
              <a:solidFill>
                <a:sysClr val="window" lastClr="FFFFFF"/>
              </a:solidFill>
              <a:latin typeface="Constantia"/>
              <a:ea typeface="+mn-ea"/>
              <a:cs typeface="B Titr" pitchFamily="2" charset="-78"/>
            </a:rPr>
            <a:t>بعد از سن يائسگي</a:t>
          </a:r>
          <a:endParaRPr lang="en-US" sz="1200" kern="1200" dirty="0">
            <a:solidFill>
              <a:sysClr val="window" lastClr="FFFFFF"/>
            </a:solidFill>
            <a:latin typeface="Constantia"/>
            <a:ea typeface="+mn-ea"/>
            <a:cs typeface="B Titr" pitchFamily="2" charset="-78"/>
          </a:endParaRPr>
        </a:p>
      </dsp:txBody>
      <dsp:txXfrm>
        <a:off x="1576025" y="3544492"/>
        <a:ext cx="1201857" cy="1201857"/>
      </dsp:txXfrm>
    </dsp:sp>
    <dsp:sp modelId="{9903A630-ED53-4F76-9996-E816248434D0}">
      <dsp:nvSpPr>
        <dsp:cNvPr id="0" name=""/>
        <dsp:cNvSpPr/>
      </dsp:nvSpPr>
      <dsp:spPr>
        <a:xfrm rot="12701785">
          <a:off x="3021455" y="2355653"/>
          <a:ext cx="371580" cy="462314"/>
        </a:xfrm>
        <a:prstGeom prst="rightArrow">
          <a:avLst>
            <a:gd name="adj1" fmla="val 60000"/>
            <a:gd name="adj2" fmla="val 50000"/>
          </a:avLst>
        </a:prstGeom>
        <a:solidFill>
          <a:srgbClr val="0F6FC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ysClr val="window" lastClr="FFFFFF"/>
            </a:solidFill>
            <a:latin typeface="Constantia"/>
            <a:ea typeface="+mn-ea"/>
            <a:cs typeface="+mn-cs"/>
          </a:endParaRPr>
        </a:p>
      </dsp:txBody>
      <dsp:txXfrm rot="10800000">
        <a:off x="3124615" y="2477401"/>
        <a:ext cx="260106" cy="277388"/>
      </dsp:txXfrm>
    </dsp:sp>
    <dsp:sp modelId="{1D69F7EC-DEE9-4D0A-9F64-90B01FC6B6A8}">
      <dsp:nvSpPr>
        <dsp:cNvPr id="0" name=""/>
        <dsp:cNvSpPr/>
      </dsp:nvSpPr>
      <dsp:spPr>
        <a:xfrm>
          <a:off x="1327112" y="1100736"/>
          <a:ext cx="1699683" cy="1699683"/>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a-IR" sz="1200" kern="1200" dirty="0" smtClean="0">
              <a:solidFill>
                <a:sysClr val="window" lastClr="FFFFFF"/>
              </a:solidFill>
              <a:latin typeface="Constantia"/>
              <a:ea typeface="+mn-ea"/>
              <a:cs typeface="B Titr" pitchFamily="2" charset="-78"/>
            </a:rPr>
            <a:t>سالمندان 60 سال و بالاتر</a:t>
          </a:r>
        </a:p>
      </dsp:txBody>
      <dsp:txXfrm>
        <a:off x="1576025" y="1349649"/>
        <a:ext cx="1201857" cy="12018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C929C-501B-4EE5-A298-6A69C2B9C64A}">
      <dsp:nvSpPr>
        <dsp:cNvPr id="0" name=""/>
        <dsp:cNvSpPr/>
      </dsp:nvSpPr>
      <dsp:spPr>
        <a:xfrm>
          <a:off x="2861976" y="2599896"/>
          <a:ext cx="2240104" cy="1038165"/>
        </a:xfrm>
        <a:prstGeom prst="ellipse">
          <a:avLst/>
        </a:prstGeom>
        <a:solidFill>
          <a:srgbClr val="FFFF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i="1" u="sng" kern="1200" dirty="0" smtClean="0">
              <a:solidFill>
                <a:sysClr val="windowText" lastClr="000000"/>
              </a:solidFill>
              <a:latin typeface="Constantia"/>
              <a:ea typeface="+mn-ea"/>
              <a:cs typeface="B Titr" pitchFamily="2" charset="-78"/>
            </a:rPr>
            <a:t>افراد در معرض عوامل خطر قابل اصلاح</a:t>
          </a:r>
          <a:endParaRPr lang="en-US" sz="1600" b="1" kern="1200" dirty="0">
            <a:solidFill>
              <a:sysClr val="windowText" lastClr="000000"/>
            </a:solidFill>
            <a:latin typeface="Constantia"/>
            <a:ea typeface="+mn-ea"/>
            <a:cs typeface="B Titr" pitchFamily="2" charset="-78"/>
          </a:endParaRPr>
        </a:p>
      </dsp:txBody>
      <dsp:txXfrm>
        <a:off x="3190032" y="2751932"/>
        <a:ext cx="1583992" cy="734093"/>
      </dsp:txXfrm>
    </dsp:sp>
    <dsp:sp modelId="{6D1B491F-E8F9-4985-BA79-4A459797B8A2}">
      <dsp:nvSpPr>
        <dsp:cNvPr id="0" name=""/>
        <dsp:cNvSpPr/>
      </dsp:nvSpPr>
      <dsp:spPr>
        <a:xfrm rot="16220228">
          <a:off x="3740228" y="1858438"/>
          <a:ext cx="528118" cy="544842"/>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solidFill>
              <a:sysClr val="windowText" lastClr="000000"/>
            </a:solidFill>
            <a:latin typeface="Constantia"/>
            <a:ea typeface="+mn-ea"/>
            <a:cs typeface="+mn-cs"/>
          </a:endParaRPr>
        </a:p>
      </dsp:txBody>
      <dsp:txXfrm>
        <a:off x="3818979" y="2046622"/>
        <a:ext cx="369683" cy="326906"/>
      </dsp:txXfrm>
    </dsp:sp>
    <dsp:sp modelId="{CF78424F-C331-4BEA-98AA-AEF0A53301A4}">
      <dsp:nvSpPr>
        <dsp:cNvPr id="0" name=""/>
        <dsp:cNvSpPr/>
      </dsp:nvSpPr>
      <dsp:spPr>
        <a:xfrm>
          <a:off x="2672093" y="993"/>
          <a:ext cx="2647133" cy="1602478"/>
        </a:xfrm>
        <a:prstGeom prst="ellipse">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a-IR" sz="1300" kern="1200" dirty="0" smtClean="0">
              <a:solidFill>
                <a:sysClr val="windowText" lastClr="000000"/>
              </a:solidFill>
              <a:latin typeface="Constantia"/>
              <a:ea typeface="+mn-ea"/>
              <a:cs typeface="B Titr" pitchFamily="2" charset="-78"/>
            </a:rPr>
            <a:t>فرادي كه دخانيات (سيگار، قليان، پيپ، چپق و...) مصرف مي كنند.</a:t>
          </a:r>
          <a:endParaRPr lang="en-US" sz="1300" kern="1200" dirty="0">
            <a:solidFill>
              <a:sysClr val="windowText" lastClr="000000"/>
            </a:solidFill>
            <a:latin typeface="Constantia"/>
            <a:ea typeface="+mn-ea"/>
            <a:cs typeface="+mn-cs"/>
          </a:endParaRPr>
        </a:p>
      </dsp:txBody>
      <dsp:txXfrm>
        <a:off x="3059757" y="235670"/>
        <a:ext cx="1871805" cy="1133124"/>
      </dsp:txXfrm>
    </dsp:sp>
    <dsp:sp modelId="{090198D0-6603-4DAF-892B-776DACAA290F}">
      <dsp:nvSpPr>
        <dsp:cNvPr id="0" name=""/>
        <dsp:cNvSpPr/>
      </dsp:nvSpPr>
      <dsp:spPr>
        <a:xfrm rot="19408392">
          <a:off x="4776633" y="2208841"/>
          <a:ext cx="411793" cy="544842"/>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solidFill>
              <a:sysClr val="windowText" lastClr="000000"/>
            </a:solidFill>
            <a:latin typeface="Constantia"/>
            <a:ea typeface="+mn-ea"/>
            <a:cs typeface="+mn-cs"/>
          </a:endParaRPr>
        </a:p>
      </dsp:txBody>
      <dsp:txXfrm>
        <a:off x="4788766" y="2354574"/>
        <a:ext cx="288255" cy="326906"/>
      </dsp:txXfrm>
    </dsp:sp>
    <dsp:sp modelId="{89194EEC-C6A0-44FE-8271-B0F9C62206BA}">
      <dsp:nvSpPr>
        <dsp:cNvPr id="0" name=""/>
        <dsp:cNvSpPr/>
      </dsp:nvSpPr>
      <dsp:spPr>
        <a:xfrm rot="1678107">
          <a:off x="4891962" y="852100"/>
          <a:ext cx="2137657" cy="1602478"/>
        </a:xfrm>
        <a:prstGeom prst="ellipse">
          <a:avLst/>
        </a:prstGeom>
        <a:solidFill>
          <a:srgbClr val="00CC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b="1" kern="1200" dirty="0" smtClean="0">
              <a:solidFill>
                <a:sysClr val="windowText" lastClr="000000"/>
              </a:solidFill>
              <a:latin typeface="Constantia"/>
              <a:ea typeface="+mn-ea"/>
              <a:cs typeface="B Titr" pitchFamily="2" charset="-78"/>
            </a:rPr>
            <a:t>افراد با فعالیت بدنی کم</a:t>
          </a:r>
          <a:endParaRPr lang="en-US" sz="1400" b="1" kern="1200" dirty="0">
            <a:solidFill>
              <a:sysClr val="windowText" lastClr="000000"/>
            </a:solidFill>
            <a:latin typeface="Constantia"/>
            <a:ea typeface="+mn-ea"/>
            <a:cs typeface="B Titr" pitchFamily="2" charset="-78"/>
          </a:endParaRPr>
        </a:p>
      </dsp:txBody>
      <dsp:txXfrm>
        <a:off x="5205015" y="1086777"/>
        <a:ext cx="1511551" cy="1133124"/>
      </dsp:txXfrm>
    </dsp:sp>
    <dsp:sp modelId="{9E957347-936C-4486-B2E2-E65ACECBB1E6}">
      <dsp:nvSpPr>
        <dsp:cNvPr id="0" name=""/>
        <dsp:cNvSpPr/>
      </dsp:nvSpPr>
      <dsp:spPr>
        <a:xfrm rot="1707815">
          <a:off x="4809237" y="3383519"/>
          <a:ext cx="326501" cy="544842"/>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solidFill>
              <a:sysClr val="windowText" lastClr="000000"/>
            </a:solidFill>
            <a:latin typeface="Constantia"/>
            <a:ea typeface="+mn-ea"/>
            <a:cs typeface="+mn-cs"/>
          </a:endParaRPr>
        </a:p>
      </dsp:txBody>
      <dsp:txXfrm>
        <a:off x="4815157" y="3469146"/>
        <a:ext cx="228551" cy="326906"/>
      </dsp:txXfrm>
    </dsp:sp>
    <dsp:sp modelId="{B490DCE0-830B-4D8F-A719-A67AA689A7D9}">
      <dsp:nvSpPr>
        <dsp:cNvPr id="0" name=""/>
        <dsp:cNvSpPr/>
      </dsp:nvSpPr>
      <dsp:spPr>
        <a:xfrm>
          <a:off x="5154545" y="3387778"/>
          <a:ext cx="1602478" cy="1602478"/>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1">
            <a:lnSpc>
              <a:spcPct val="90000"/>
            </a:lnSpc>
            <a:spcBef>
              <a:spcPct val="0"/>
            </a:spcBef>
            <a:spcAft>
              <a:spcPct val="35000"/>
            </a:spcAft>
          </a:pPr>
          <a:r>
            <a:rPr lang="fa-IR" sz="1300" b="1" kern="1200" dirty="0" smtClean="0">
              <a:solidFill>
                <a:sysClr val="windowText" lastClr="000000"/>
              </a:solidFill>
              <a:latin typeface="Constantia"/>
              <a:ea typeface="+mn-ea"/>
              <a:cs typeface="+mn-cs"/>
            </a:rPr>
            <a:t>افراد با </a:t>
          </a:r>
          <a:r>
            <a:rPr lang="en-US" sz="1300" b="1" kern="1200" dirty="0" smtClean="0">
              <a:solidFill>
                <a:sysClr val="windowText" lastClr="000000"/>
              </a:solidFill>
              <a:latin typeface="Constantia"/>
              <a:ea typeface="+mn-ea"/>
              <a:cs typeface="+mn-cs"/>
            </a:rPr>
            <a:t>LDL</a:t>
          </a:r>
          <a:r>
            <a:rPr lang="fa-IR" sz="1300" b="1" kern="1200" dirty="0" smtClean="0">
              <a:solidFill>
                <a:sysClr val="windowText" lastClr="000000"/>
              </a:solidFill>
              <a:latin typeface="Constantia"/>
              <a:ea typeface="+mn-ea"/>
              <a:cs typeface="+mn-cs"/>
            </a:rPr>
            <a:t>بالا</a:t>
          </a:r>
          <a:endParaRPr lang="en-US" sz="1300" b="1" kern="1200" dirty="0">
            <a:solidFill>
              <a:sysClr val="windowText" lastClr="000000"/>
            </a:solidFill>
            <a:latin typeface="Constantia"/>
            <a:ea typeface="+mn-ea"/>
            <a:cs typeface="+mn-cs"/>
          </a:endParaRPr>
        </a:p>
      </dsp:txBody>
      <dsp:txXfrm>
        <a:off x="5389222" y="3622455"/>
        <a:ext cx="1133124" cy="1133124"/>
      </dsp:txXfrm>
    </dsp:sp>
    <dsp:sp modelId="{9D96923F-426D-4886-83C5-373BD37B144B}">
      <dsp:nvSpPr>
        <dsp:cNvPr id="0" name=""/>
        <dsp:cNvSpPr/>
      </dsp:nvSpPr>
      <dsp:spPr>
        <a:xfrm rot="5235392">
          <a:off x="3752562" y="3742479"/>
          <a:ext cx="454469" cy="544842"/>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solidFill>
              <a:sysClr val="windowText" lastClr="000000"/>
            </a:solidFill>
            <a:latin typeface="Constantia"/>
            <a:ea typeface="+mn-ea"/>
            <a:cs typeface="+mn-cs"/>
          </a:endParaRPr>
        </a:p>
      </dsp:txBody>
      <dsp:txXfrm>
        <a:off x="3817470" y="3783355"/>
        <a:ext cx="318128" cy="326906"/>
      </dsp:txXfrm>
    </dsp:sp>
    <dsp:sp modelId="{FDAF8F8F-5061-4438-BB7A-7D2780C938FF}">
      <dsp:nvSpPr>
        <dsp:cNvPr id="0" name=""/>
        <dsp:cNvSpPr/>
      </dsp:nvSpPr>
      <dsp:spPr>
        <a:xfrm>
          <a:off x="3285051" y="4493521"/>
          <a:ext cx="1602478" cy="1602478"/>
        </a:xfrm>
        <a:prstGeom prst="ellipse">
          <a:avLst/>
        </a:prstGeom>
        <a:solidFill>
          <a:srgbClr val="A5C249">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1">
            <a:lnSpc>
              <a:spcPct val="90000"/>
            </a:lnSpc>
            <a:spcBef>
              <a:spcPct val="0"/>
            </a:spcBef>
            <a:spcAft>
              <a:spcPct val="35000"/>
            </a:spcAft>
          </a:pPr>
          <a:r>
            <a:rPr lang="fa-IR" sz="1300" kern="1200" dirty="0" smtClean="0">
              <a:solidFill>
                <a:sysClr val="windowText" lastClr="000000"/>
              </a:solidFill>
              <a:latin typeface="Constantia"/>
              <a:ea typeface="+mn-ea"/>
              <a:cs typeface="B Titr" pitchFamily="2" charset="-78"/>
            </a:rPr>
            <a:t>مردان با </a:t>
          </a:r>
          <a:r>
            <a:rPr lang="en-US" sz="1300" kern="1200" dirty="0" smtClean="0">
              <a:solidFill>
                <a:sysClr val="windowText" lastClr="000000"/>
              </a:solidFill>
              <a:latin typeface="Constantia"/>
              <a:ea typeface="+mn-ea"/>
              <a:cs typeface="B Titr" pitchFamily="2" charset="-78"/>
            </a:rPr>
            <a:t>HDL</a:t>
          </a:r>
          <a:r>
            <a:rPr lang="fa-IR" sz="1300" kern="1200" dirty="0" smtClean="0">
              <a:solidFill>
                <a:sysClr val="windowText" lastClr="000000"/>
              </a:solidFill>
              <a:latin typeface="Constantia"/>
              <a:ea typeface="+mn-ea"/>
              <a:cs typeface="B Titr" pitchFamily="2" charset="-78"/>
            </a:rPr>
            <a:t>کمتر از 40 وزنان با </a:t>
          </a:r>
          <a:r>
            <a:rPr lang="en-US" sz="1300" kern="1200" dirty="0" smtClean="0">
              <a:solidFill>
                <a:sysClr val="windowText" lastClr="000000"/>
              </a:solidFill>
              <a:latin typeface="Constantia"/>
              <a:ea typeface="+mn-ea"/>
              <a:cs typeface="B Titr" pitchFamily="2" charset="-78"/>
            </a:rPr>
            <a:t>HDL </a:t>
          </a:r>
          <a:r>
            <a:rPr lang="fa-IR" sz="1300" kern="1200" dirty="0" smtClean="0">
              <a:solidFill>
                <a:sysClr val="windowText" lastClr="000000"/>
              </a:solidFill>
              <a:latin typeface="Constantia"/>
              <a:ea typeface="+mn-ea"/>
              <a:cs typeface="B Titr" pitchFamily="2" charset="-78"/>
            </a:rPr>
            <a:t>  کمتر از 50</a:t>
          </a:r>
          <a:endParaRPr lang="en-US" sz="1300" kern="1200" dirty="0">
            <a:solidFill>
              <a:sysClr val="windowText" lastClr="000000"/>
            </a:solidFill>
            <a:latin typeface="Constantia"/>
            <a:ea typeface="+mn-ea"/>
            <a:cs typeface="B Titr" pitchFamily="2" charset="-78"/>
          </a:endParaRPr>
        </a:p>
      </dsp:txBody>
      <dsp:txXfrm>
        <a:off x="3519728" y="4728198"/>
        <a:ext cx="1133124" cy="1133124"/>
      </dsp:txXfrm>
    </dsp:sp>
    <dsp:sp modelId="{0A7E13AC-F92D-4809-B0B3-B017367A5BE4}">
      <dsp:nvSpPr>
        <dsp:cNvPr id="0" name=""/>
        <dsp:cNvSpPr/>
      </dsp:nvSpPr>
      <dsp:spPr>
        <a:xfrm rot="9078753">
          <a:off x="2870852" y="3373255"/>
          <a:ext cx="297286" cy="544842"/>
        </a:xfrm>
        <a:prstGeom prst="rightArrow">
          <a:avLst>
            <a:gd name="adj1" fmla="val 60000"/>
            <a:gd name="adj2" fmla="val 50000"/>
          </a:avLst>
        </a:prstGeom>
        <a:solidFill>
          <a:srgbClr val="0F6FC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solidFill>
              <a:sysClr val="windowText" lastClr="000000"/>
            </a:solidFill>
            <a:latin typeface="Constantia"/>
            <a:ea typeface="+mn-ea"/>
            <a:cs typeface="+mn-cs"/>
          </a:endParaRPr>
        </a:p>
      </dsp:txBody>
      <dsp:txXfrm rot="10800000">
        <a:off x="2954564" y="3460817"/>
        <a:ext cx="208100" cy="326906"/>
      </dsp:txXfrm>
    </dsp:sp>
    <dsp:sp modelId="{492A8182-4030-4191-8B86-95F9E6D4DF65}">
      <dsp:nvSpPr>
        <dsp:cNvPr id="0" name=""/>
        <dsp:cNvSpPr/>
      </dsp:nvSpPr>
      <dsp:spPr>
        <a:xfrm>
          <a:off x="1261954" y="3367725"/>
          <a:ext cx="1602478" cy="1602478"/>
        </a:xfrm>
        <a:prstGeom prst="ellipse">
          <a:avLst/>
        </a:prstGeom>
        <a:solidFill>
          <a:srgbClr val="A5C249">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1">
            <a:lnSpc>
              <a:spcPct val="90000"/>
            </a:lnSpc>
            <a:spcBef>
              <a:spcPct val="0"/>
            </a:spcBef>
            <a:spcAft>
              <a:spcPct val="35000"/>
            </a:spcAft>
          </a:pPr>
          <a:r>
            <a:rPr lang="fa-IR" sz="1300" kern="1200" dirty="0" smtClean="0">
              <a:solidFill>
                <a:sysClr val="windowText" lastClr="000000"/>
              </a:solidFill>
              <a:latin typeface="Constantia"/>
              <a:ea typeface="+mn-ea"/>
              <a:cs typeface="B Titr" pitchFamily="2" charset="-78"/>
            </a:rPr>
            <a:t>افرادي </a:t>
          </a:r>
          <a:r>
            <a:rPr lang="fa-IR" sz="1300" kern="1200" dirty="0" smtClean="0">
              <a:solidFill>
                <a:sysClr val="windowText" lastClr="000000"/>
              </a:solidFill>
              <a:latin typeface="Constantia"/>
              <a:ea typeface="+mn-ea"/>
              <a:cs typeface="B Titr" pitchFamily="2" charset="-78"/>
            </a:rPr>
            <a:t>كه مبتلا به فشارخون بالا و ديابت هستند</a:t>
          </a:r>
          <a:endParaRPr lang="en-US" sz="1300" kern="1200" dirty="0">
            <a:solidFill>
              <a:sysClr val="windowText" lastClr="000000"/>
            </a:solidFill>
            <a:latin typeface="Constantia"/>
            <a:ea typeface="+mn-ea"/>
            <a:cs typeface="B Titr" pitchFamily="2" charset="-78"/>
          </a:endParaRPr>
        </a:p>
      </dsp:txBody>
      <dsp:txXfrm>
        <a:off x="1496631" y="3602402"/>
        <a:ext cx="1133124" cy="1133124"/>
      </dsp:txXfrm>
    </dsp:sp>
    <dsp:sp modelId="{9903A630-ED53-4F76-9996-E816248434D0}">
      <dsp:nvSpPr>
        <dsp:cNvPr id="0" name=""/>
        <dsp:cNvSpPr/>
      </dsp:nvSpPr>
      <dsp:spPr>
        <a:xfrm rot="12710867">
          <a:off x="2859222" y="2259250"/>
          <a:ext cx="354672" cy="544842"/>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solidFill>
              <a:sysClr val="windowText" lastClr="000000"/>
            </a:solidFill>
            <a:latin typeface="Constantia"/>
            <a:ea typeface="+mn-ea"/>
            <a:cs typeface="+mn-cs"/>
          </a:endParaRPr>
        </a:p>
      </dsp:txBody>
      <dsp:txXfrm rot="10800000">
        <a:off x="2957615" y="2396290"/>
        <a:ext cx="248270" cy="326906"/>
      </dsp:txXfrm>
    </dsp:sp>
    <dsp:sp modelId="{1D69F7EC-DEE9-4D0A-9F64-90B01FC6B6A8}">
      <dsp:nvSpPr>
        <dsp:cNvPr id="0" name=""/>
        <dsp:cNvSpPr/>
      </dsp:nvSpPr>
      <dsp:spPr>
        <a:xfrm>
          <a:off x="1261954" y="1125795"/>
          <a:ext cx="1602478" cy="1602478"/>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a-IR" sz="1300" kern="1200" dirty="0" smtClean="0">
              <a:solidFill>
                <a:sysClr val="windowText" lastClr="000000"/>
              </a:solidFill>
              <a:latin typeface="Constantia"/>
              <a:ea typeface="+mn-ea"/>
              <a:cs typeface="B Titr" pitchFamily="2" charset="-78"/>
            </a:rPr>
            <a:t>افرادي </a:t>
          </a:r>
          <a:r>
            <a:rPr lang="fa-IR" sz="1300" kern="1200" dirty="0" smtClean="0">
              <a:solidFill>
                <a:sysClr val="windowText" lastClr="000000"/>
              </a:solidFill>
              <a:latin typeface="Constantia"/>
              <a:ea typeface="+mn-ea"/>
              <a:cs typeface="B Titr" pitchFamily="2" charset="-78"/>
            </a:rPr>
            <a:t>كه اضافه وزن و چاقي دارند</a:t>
          </a:r>
        </a:p>
      </dsp:txBody>
      <dsp:txXfrm>
        <a:off x="1496631" y="1360472"/>
        <a:ext cx="1133124" cy="11331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C929C-501B-4EE5-A298-6A69C2B9C64A}">
      <dsp:nvSpPr>
        <dsp:cNvPr id="0" name=""/>
        <dsp:cNvSpPr/>
      </dsp:nvSpPr>
      <dsp:spPr>
        <a:xfrm>
          <a:off x="2604028" y="2600778"/>
          <a:ext cx="2237647" cy="1037027"/>
        </a:xfrm>
        <a:prstGeom prst="ellipse">
          <a:avLst/>
        </a:prstGeom>
        <a:solidFill>
          <a:srgbClr val="FFFF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dirty="0" smtClean="0">
              <a:solidFill>
                <a:srgbClr val="FF0000"/>
              </a:solidFill>
              <a:latin typeface="Constantia"/>
              <a:ea typeface="+mn-ea"/>
              <a:cs typeface="B Titr" pitchFamily="2" charset="-78"/>
            </a:rPr>
            <a:t>علایم سکته قلبی</a:t>
          </a:r>
          <a:endParaRPr lang="en-US" sz="1600" b="1" kern="1200" dirty="0">
            <a:solidFill>
              <a:srgbClr val="FF0000"/>
            </a:solidFill>
            <a:latin typeface="Constantia"/>
            <a:ea typeface="+mn-ea"/>
            <a:cs typeface="B Titr" pitchFamily="2" charset="-78"/>
          </a:endParaRPr>
        </a:p>
      </dsp:txBody>
      <dsp:txXfrm>
        <a:off x="2931724" y="2752647"/>
        <a:ext cx="1582255" cy="733289"/>
      </dsp:txXfrm>
    </dsp:sp>
    <dsp:sp modelId="{6D1B491F-E8F9-4985-BA79-4A459797B8A2}">
      <dsp:nvSpPr>
        <dsp:cNvPr id="0" name=""/>
        <dsp:cNvSpPr/>
      </dsp:nvSpPr>
      <dsp:spPr>
        <a:xfrm rot="16536737">
          <a:off x="3544461" y="1907871"/>
          <a:ext cx="489032" cy="544245"/>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ysClr val="window" lastClr="FFFFFF"/>
            </a:solidFill>
            <a:latin typeface="Constantia"/>
            <a:ea typeface="+mn-ea"/>
            <a:cs typeface="+mn-cs"/>
          </a:endParaRPr>
        </a:p>
      </dsp:txBody>
      <dsp:txXfrm>
        <a:off x="3610642" y="2089723"/>
        <a:ext cx="342322" cy="326547"/>
      </dsp:txXfrm>
    </dsp:sp>
    <dsp:sp modelId="{CF78424F-C331-4BEA-98AA-AEF0A53301A4}">
      <dsp:nvSpPr>
        <dsp:cNvPr id="0" name=""/>
        <dsp:cNvSpPr/>
      </dsp:nvSpPr>
      <dsp:spPr>
        <a:xfrm>
          <a:off x="2620384" y="83726"/>
          <a:ext cx="2644230" cy="1600720"/>
        </a:xfrm>
        <a:prstGeom prst="ellipse">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a-IR" sz="1900" kern="1200" dirty="0" smtClean="0">
              <a:solidFill>
                <a:sysClr val="window" lastClr="FFFFFF"/>
              </a:solidFill>
              <a:latin typeface="Constantia"/>
              <a:ea typeface="+mn-ea"/>
              <a:cs typeface="B Titr" pitchFamily="2" charset="-78"/>
            </a:rPr>
            <a:t>درد در قفسه سینه(خفیف یا شدید)</a:t>
          </a:r>
          <a:endParaRPr lang="en-US" sz="1900" kern="1200" dirty="0">
            <a:solidFill>
              <a:sysClr val="window" lastClr="FFFFFF"/>
            </a:solidFill>
            <a:latin typeface="Constantia"/>
            <a:ea typeface="+mn-ea"/>
            <a:cs typeface="+mn-cs"/>
          </a:endParaRPr>
        </a:p>
      </dsp:txBody>
      <dsp:txXfrm>
        <a:off x="3007623" y="318146"/>
        <a:ext cx="1869752" cy="1131880"/>
      </dsp:txXfrm>
    </dsp:sp>
    <dsp:sp modelId="{39A486A6-00A7-4403-BF42-62F46C3752FE}">
      <dsp:nvSpPr>
        <dsp:cNvPr id="0" name=""/>
        <dsp:cNvSpPr/>
      </dsp:nvSpPr>
      <dsp:spPr>
        <a:xfrm rot="5382673">
          <a:off x="3501466" y="3779454"/>
          <a:ext cx="452169" cy="544245"/>
        </a:xfrm>
        <a:prstGeom prst="rightArrow">
          <a:avLst>
            <a:gd name="adj1" fmla="val 60000"/>
            <a:gd name="adj2" fmla="val 50000"/>
          </a:avLst>
        </a:prstGeom>
        <a:solidFill>
          <a:srgbClr val="0F6FC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ysClr val="window" lastClr="FFFFFF"/>
            </a:solidFill>
            <a:latin typeface="Constantia"/>
            <a:ea typeface="+mn-ea"/>
            <a:cs typeface="+mn-cs"/>
          </a:endParaRPr>
        </a:p>
      </dsp:txBody>
      <dsp:txXfrm>
        <a:off x="3568950" y="3820478"/>
        <a:ext cx="316518" cy="326547"/>
      </dsp:txXfrm>
    </dsp:sp>
    <dsp:sp modelId="{1E6A9C92-C120-4DFB-B3B1-538EB7449E43}">
      <dsp:nvSpPr>
        <dsp:cNvPr id="0" name=""/>
        <dsp:cNvSpPr/>
      </dsp:nvSpPr>
      <dsp:spPr>
        <a:xfrm>
          <a:off x="2933439" y="4490933"/>
          <a:ext cx="1600720" cy="1600720"/>
        </a:xfrm>
        <a:prstGeom prst="ellipse">
          <a:avLst/>
        </a:prstGeom>
        <a:solidFill>
          <a:sysClr val="window" lastClr="FFFFFF">
            <a:lumMod val="6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a-IR" sz="1900" kern="1200" dirty="0" smtClean="0">
              <a:solidFill>
                <a:sysClr val="window" lastClr="FFFFFF"/>
              </a:solidFill>
              <a:latin typeface="Constantia"/>
              <a:ea typeface="+mn-ea"/>
              <a:cs typeface="B Titr" pitchFamily="2" charset="-78"/>
            </a:rPr>
            <a:t>درد در بازو يا گلو</a:t>
          </a:r>
          <a:endParaRPr lang="en-US" sz="1900" kern="1200" dirty="0">
            <a:solidFill>
              <a:sysClr val="window" lastClr="FFFFFF"/>
            </a:solidFill>
            <a:latin typeface="Constantia"/>
            <a:ea typeface="+mn-ea"/>
            <a:cs typeface="+mn-cs"/>
          </a:endParaRPr>
        </a:p>
      </dsp:txBody>
      <dsp:txXfrm>
        <a:off x="3167859" y="4725353"/>
        <a:ext cx="1131880" cy="11318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C929C-501B-4EE5-A298-6A69C2B9C64A}">
      <dsp:nvSpPr>
        <dsp:cNvPr id="0" name=""/>
        <dsp:cNvSpPr/>
      </dsp:nvSpPr>
      <dsp:spPr>
        <a:xfrm>
          <a:off x="2590793" y="2667000"/>
          <a:ext cx="2237647" cy="1037027"/>
        </a:xfrm>
        <a:prstGeom prst="ellipse">
          <a:avLst/>
        </a:prstGeom>
        <a:solidFill>
          <a:srgbClr val="FFFF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dirty="0" smtClean="0">
              <a:solidFill>
                <a:srgbClr val="FF0000"/>
              </a:solidFill>
              <a:latin typeface="Constantia"/>
              <a:ea typeface="+mn-ea"/>
              <a:cs typeface="B Titr" pitchFamily="2" charset="-78"/>
            </a:rPr>
            <a:t> تصور غلط</a:t>
          </a:r>
        </a:p>
        <a:p>
          <a:pPr lvl="0" algn="ctr" defTabSz="711200">
            <a:lnSpc>
              <a:spcPct val="90000"/>
            </a:lnSpc>
            <a:spcBef>
              <a:spcPct val="0"/>
            </a:spcBef>
            <a:spcAft>
              <a:spcPct val="35000"/>
            </a:spcAft>
          </a:pPr>
          <a:r>
            <a:rPr lang="fa-IR" sz="1600" b="1" kern="1200" dirty="0" smtClean="0">
              <a:solidFill>
                <a:srgbClr val="FF0000"/>
              </a:solidFill>
              <a:latin typeface="Constantia"/>
              <a:ea typeface="+mn-ea"/>
              <a:cs typeface="B Titr" pitchFamily="2" charset="-78"/>
            </a:rPr>
            <a:t>تاخیر مرگ آور</a:t>
          </a:r>
          <a:endParaRPr lang="en-US" sz="1600" b="1" kern="1200" dirty="0">
            <a:solidFill>
              <a:srgbClr val="FF0000"/>
            </a:solidFill>
            <a:latin typeface="Constantia"/>
            <a:ea typeface="+mn-ea"/>
            <a:cs typeface="B Titr" pitchFamily="2" charset="-78"/>
          </a:endParaRPr>
        </a:p>
      </dsp:txBody>
      <dsp:txXfrm>
        <a:off x="2918489" y="2818869"/>
        <a:ext cx="1582255" cy="733289"/>
      </dsp:txXfrm>
    </dsp:sp>
    <dsp:sp modelId="{6D1B491F-E8F9-4985-BA79-4A459797B8A2}">
      <dsp:nvSpPr>
        <dsp:cNvPr id="0" name=""/>
        <dsp:cNvSpPr/>
      </dsp:nvSpPr>
      <dsp:spPr>
        <a:xfrm rot="16546688">
          <a:off x="3517483" y="1941951"/>
          <a:ext cx="524513" cy="544245"/>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solidFill>
              <a:sysClr val="window" lastClr="FFFFFF"/>
            </a:solidFill>
            <a:latin typeface="Constantia"/>
            <a:ea typeface="+mn-ea"/>
            <a:cs typeface="+mn-cs"/>
          </a:endParaRPr>
        </a:p>
      </dsp:txBody>
      <dsp:txXfrm>
        <a:off x="3588239" y="2129077"/>
        <a:ext cx="367159" cy="326547"/>
      </dsp:txXfrm>
    </dsp:sp>
    <dsp:sp modelId="{CF78424F-C331-4BEA-98AA-AEF0A53301A4}">
      <dsp:nvSpPr>
        <dsp:cNvPr id="0" name=""/>
        <dsp:cNvSpPr/>
      </dsp:nvSpPr>
      <dsp:spPr>
        <a:xfrm>
          <a:off x="2620384" y="83726"/>
          <a:ext cx="2644230" cy="1600720"/>
        </a:xfrm>
        <a:prstGeom prst="ellipse">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a-IR" sz="2100" kern="1200" dirty="0" smtClean="0">
              <a:solidFill>
                <a:sysClr val="window" lastClr="FFFFFF"/>
              </a:solidFill>
              <a:latin typeface="Constantia"/>
              <a:ea typeface="+mn-ea"/>
              <a:cs typeface="+mn-cs"/>
            </a:rPr>
            <a:t>این درد به علت سوء هاضمه است</a:t>
          </a:r>
          <a:endParaRPr lang="en-US" sz="2100" kern="1200" dirty="0">
            <a:solidFill>
              <a:sysClr val="window" lastClr="FFFFFF"/>
            </a:solidFill>
            <a:latin typeface="Constantia"/>
            <a:ea typeface="+mn-ea"/>
            <a:cs typeface="+mn-cs"/>
          </a:endParaRPr>
        </a:p>
      </dsp:txBody>
      <dsp:txXfrm>
        <a:off x="3007623" y="318146"/>
        <a:ext cx="1869752" cy="1131880"/>
      </dsp:txXfrm>
    </dsp:sp>
    <dsp:sp modelId="{39A486A6-00A7-4403-BF42-62F46C3752FE}">
      <dsp:nvSpPr>
        <dsp:cNvPr id="0" name=""/>
        <dsp:cNvSpPr/>
      </dsp:nvSpPr>
      <dsp:spPr>
        <a:xfrm rot="5360523">
          <a:off x="3511395" y="3813576"/>
          <a:ext cx="417119" cy="544245"/>
        </a:xfrm>
        <a:prstGeom prst="rightArrow">
          <a:avLst>
            <a:gd name="adj1" fmla="val 60000"/>
            <a:gd name="adj2" fmla="val 50000"/>
          </a:avLst>
        </a:prstGeom>
        <a:solidFill>
          <a:srgbClr val="0F6FC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solidFill>
              <a:sysClr val="window" lastClr="FFFFFF"/>
            </a:solidFill>
            <a:latin typeface="Constantia"/>
            <a:ea typeface="+mn-ea"/>
            <a:cs typeface="+mn-cs"/>
          </a:endParaRPr>
        </a:p>
      </dsp:txBody>
      <dsp:txXfrm>
        <a:off x="3573245" y="3859861"/>
        <a:ext cx="291983" cy="326547"/>
      </dsp:txXfrm>
    </dsp:sp>
    <dsp:sp modelId="{1E6A9C92-C120-4DFB-B3B1-538EB7449E43}">
      <dsp:nvSpPr>
        <dsp:cNvPr id="0" name=""/>
        <dsp:cNvSpPr/>
      </dsp:nvSpPr>
      <dsp:spPr>
        <a:xfrm>
          <a:off x="2933439" y="4490933"/>
          <a:ext cx="1600720" cy="1600720"/>
        </a:xfrm>
        <a:prstGeom prst="ellipse">
          <a:avLst/>
        </a:prstGeom>
        <a:solidFill>
          <a:sysClr val="window" lastClr="FFFFFF">
            <a:lumMod val="6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a-IR" sz="2100" kern="1200" dirty="0" smtClean="0">
              <a:solidFill>
                <a:sysClr val="window" lastClr="FFFFFF"/>
              </a:solidFill>
              <a:latin typeface="Constantia"/>
              <a:ea typeface="+mn-ea"/>
              <a:cs typeface="+mn-cs"/>
            </a:rPr>
            <a:t>گشیدگی عضلات</a:t>
          </a:r>
          <a:endParaRPr lang="en-US" sz="2100" kern="1200" dirty="0">
            <a:solidFill>
              <a:sysClr val="window" lastClr="FFFFFF"/>
            </a:solidFill>
            <a:latin typeface="Constantia"/>
            <a:ea typeface="+mn-ea"/>
            <a:cs typeface="+mn-cs"/>
          </a:endParaRPr>
        </a:p>
      </dsp:txBody>
      <dsp:txXfrm>
        <a:off x="3167859" y="4725353"/>
        <a:ext cx="1131880" cy="113188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11/17/2015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334" y="-96819"/>
            <a:ext cx="12073666" cy="6954819"/>
          </a:xfrm>
          <a:prstGeom prst="rect">
            <a:avLst/>
          </a:prstGeom>
        </p:spPr>
      </p:pic>
    </p:spTree>
    <p:extLst>
      <p:ext uri="{BB962C8B-B14F-4D97-AF65-F5344CB8AC3E}">
        <p14:creationId xmlns:p14="http://schemas.microsoft.com/office/powerpoint/2010/main" val="727516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39820" y="1463041"/>
            <a:ext cx="8915399" cy="5000020"/>
          </a:xfrm>
        </p:spPr>
        <p:txBody>
          <a:bodyPr/>
          <a:lstStyle/>
          <a:p>
            <a:pPr lvl="0" algn="r" defTabSz="914400">
              <a:lnSpc>
                <a:spcPct val="150000"/>
              </a:lnSpc>
              <a:spcBef>
                <a:spcPts val="0"/>
              </a:spcBef>
              <a:buClrTx/>
            </a:pPr>
            <a:r>
              <a:rPr lang="fa-IR" sz="3600" dirty="0">
                <a:solidFill>
                  <a:prstClr val="black"/>
                </a:solidFill>
                <a:latin typeface="Constantia"/>
                <a:cs typeface="B Titr" pitchFamily="2" charset="-78"/>
              </a:rPr>
              <a:t>موارد مرگ ناشي از بيماري هاي قلبي عروقي در</a:t>
            </a:r>
          </a:p>
          <a:p>
            <a:pPr lvl="0" algn="r" defTabSz="914400">
              <a:lnSpc>
                <a:spcPct val="150000"/>
              </a:lnSpc>
              <a:spcBef>
                <a:spcPts val="0"/>
              </a:spcBef>
              <a:buClrTx/>
            </a:pPr>
            <a:r>
              <a:rPr lang="fa-IR" sz="3600" dirty="0">
                <a:solidFill>
                  <a:prstClr val="black"/>
                </a:solidFill>
                <a:latin typeface="Constantia"/>
                <a:cs typeface="B Titr" pitchFamily="2" charset="-78"/>
              </a:rPr>
              <a:t>كشورهاي توسعه يافته در ساليان اخير به علت </a:t>
            </a:r>
            <a:r>
              <a:rPr lang="fa-IR" sz="3600" u="sng" dirty="0">
                <a:solidFill>
                  <a:srgbClr val="FF0000"/>
                </a:solidFill>
                <a:latin typeface="Constantia"/>
                <a:cs typeface="B Titr" pitchFamily="2" charset="-78"/>
              </a:rPr>
              <a:t>اقدامات پيشگيرانه و مداخلات مؤثر </a:t>
            </a:r>
            <a:r>
              <a:rPr lang="fa-IR" sz="3600" dirty="0">
                <a:solidFill>
                  <a:prstClr val="black"/>
                </a:solidFill>
                <a:latin typeface="Constantia"/>
                <a:cs typeface="B Titr" pitchFamily="2" charset="-78"/>
              </a:rPr>
              <a:t>، روند</a:t>
            </a:r>
          </a:p>
          <a:p>
            <a:pPr lvl="0" algn="r" defTabSz="914400" rtl="1">
              <a:lnSpc>
                <a:spcPct val="150000"/>
              </a:lnSpc>
              <a:spcBef>
                <a:spcPts val="0"/>
              </a:spcBef>
              <a:buClrTx/>
            </a:pPr>
            <a:r>
              <a:rPr lang="fa-IR" sz="3600" dirty="0">
                <a:solidFill>
                  <a:prstClr val="black"/>
                </a:solidFill>
                <a:latin typeface="Constantia"/>
                <a:cs typeface="B Titr" pitchFamily="2" charset="-78"/>
              </a:rPr>
              <a:t>رو به كاهش داشته است، در حالي كه اين موارد در كشورهاي در حال توسعه همچنان سير صعودي دارد.</a:t>
            </a:r>
            <a:endParaRPr lang="en-US" sz="3600" dirty="0">
              <a:solidFill>
                <a:prstClr val="black"/>
              </a:solidFill>
              <a:latin typeface="Constantia"/>
              <a:cs typeface="B Titr" pitchFamily="2" charset="-78"/>
            </a:endParaRPr>
          </a:p>
          <a:p>
            <a:endParaRPr lang="en-US" dirty="0"/>
          </a:p>
        </p:txBody>
      </p:sp>
    </p:spTree>
    <p:extLst>
      <p:ext uri="{BB962C8B-B14F-4D97-AF65-F5344CB8AC3E}">
        <p14:creationId xmlns:p14="http://schemas.microsoft.com/office/powerpoint/2010/main" val="1811547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60408998"/>
              </p:ext>
            </p:extLst>
          </p:nvPr>
        </p:nvGraphicFramePr>
        <p:xfrm>
          <a:off x="2571078" y="380999"/>
          <a:ext cx="8057476" cy="6342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36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1335" y="473337"/>
            <a:ext cx="8915399" cy="3420931"/>
          </a:xfrm>
        </p:spPr>
        <p:txBody>
          <a:bodyPr/>
          <a:lstStyle/>
          <a:p>
            <a:pPr lvl="0" algn="ctr" defTabSz="914400">
              <a:spcBef>
                <a:spcPts val="0"/>
              </a:spcBef>
            </a:pPr>
            <a:r>
              <a:rPr lang="fa-IR" sz="3600" dirty="0">
                <a:solidFill>
                  <a:prstClr val="black"/>
                </a:solidFill>
                <a:latin typeface="Constantia"/>
                <a:cs typeface="B Titr" pitchFamily="2" charset="-78"/>
              </a:rPr>
              <a:t>بيماري هاي غيرواگير و به ويژه بيماري</a:t>
            </a:r>
            <a:r>
              <a:rPr lang="en-US" sz="3600" dirty="0">
                <a:solidFill>
                  <a:prstClr val="black"/>
                </a:solidFill>
                <a:latin typeface="Constantia"/>
                <a:cs typeface="B Titr" pitchFamily="2" charset="-78"/>
              </a:rPr>
              <a:t/>
            </a:r>
            <a:br>
              <a:rPr lang="en-US" sz="3600" dirty="0">
                <a:solidFill>
                  <a:prstClr val="black"/>
                </a:solidFill>
                <a:latin typeface="Constantia"/>
                <a:cs typeface="B Titr" pitchFamily="2" charset="-78"/>
              </a:rPr>
            </a:br>
            <a:r>
              <a:rPr lang="fa-IR" sz="3600" dirty="0">
                <a:solidFill>
                  <a:prstClr val="black"/>
                </a:solidFill>
                <a:latin typeface="Constantia"/>
                <a:cs typeface="B Titr" pitchFamily="2" charset="-78"/>
              </a:rPr>
              <a:t>قلبی عروقی </a:t>
            </a:r>
            <a:br>
              <a:rPr lang="fa-IR" sz="3600" dirty="0">
                <a:solidFill>
                  <a:prstClr val="black"/>
                </a:solidFill>
                <a:latin typeface="Constantia"/>
                <a:cs typeface="B Titr" pitchFamily="2" charset="-78"/>
              </a:rPr>
            </a:br>
            <a:r>
              <a:rPr lang="fa-IR" sz="3600" dirty="0">
                <a:solidFill>
                  <a:prstClr val="black"/>
                </a:solidFill>
                <a:latin typeface="Constantia"/>
                <a:cs typeface="B Titr" pitchFamily="2" charset="-78"/>
              </a:rPr>
              <a:t>چقدر</a:t>
            </a:r>
            <a:br>
              <a:rPr lang="fa-IR" sz="3600" dirty="0">
                <a:solidFill>
                  <a:prstClr val="black"/>
                </a:solidFill>
                <a:latin typeface="Constantia"/>
                <a:cs typeface="B Titr" pitchFamily="2" charset="-78"/>
              </a:rPr>
            </a:br>
            <a:r>
              <a:rPr lang="fa-IR" sz="3600" dirty="0">
                <a:solidFill>
                  <a:prstClr val="black"/>
                </a:solidFill>
                <a:latin typeface="Constantia"/>
                <a:cs typeface="B Titr" pitchFamily="2" charset="-78"/>
              </a:rPr>
              <a:t>قابل پيشگيري هستند ؟</a:t>
            </a:r>
            <a:br>
              <a:rPr lang="fa-IR" sz="3600" dirty="0">
                <a:solidFill>
                  <a:prstClr val="black"/>
                </a:solidFill>
                <a:latin typeface="Constantia"/>
                <a:cs typeface="B Titr" pitchFamily="2" charset="-78"/>
              </a:rPr>
            </a:br>
            <a:endParaRPr lang="en-US" dirty="0"/>
          </a:p>
        </p:txBody>
      </p:sp>
      <p:sp>
        <p:nvSpPr>
          <p:cNvPr id="3" name="Subtitle 2"/>
          <p:cNvSpPr>
            <a:spLocks noGrp="1"/>
          </p:cNvSpPr>
          <p:nvPr>
            <p:ph type="subTitle" idx="1"/>
          </p:nvPr>
        </p:nvSpPr>
        <p:spPr>
          <a:xfrm>
            <a:off x="2589213" y="4227755"/>
            <a:ext cx="8915399" cy="1675907"/>
          </a:xfrm>
        </p:spPr>
        <p:txBody>
          <a:bodyPr>
            <a:normAutofit/>
          </a:bodyPr>
          <a:lstStyle/>
          <a:p>
            <a:pPr algn="ctr"/>
            <a:r>
              <a:rPr lang="fa-IR" sz="4000" b="1" dirty="0" smtClean="0">
                <a:solidFill>
                  <a:srgbClr val="FF0000"/>
                </a:solidFill>
              </a:rPr>
              <a:t>80</a:t>
            </a:r>
            <a:r>
              <a:rPr lang="fa-IR" sz="4000" dirty="0" smtClean="0"/>
              <a:t> درصد</a:t>
            </a:r>
            <a:endParaRPr lang="en-US" sz="4000" dirty="0"/>
          </a:p>
        </p:txBody>
      </p:sp>
    </p:spTree>
    <p:extLst>
      <p:ext uri="{BB962C8B-B14F-4D97-AF65-F5344CB8AC3E}">
        <p14:creationId xmlns:p14="http://schemas.microsoft.com/office/powerpoint/2010/main" val="3548707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62362362"/>
              </p:ext>
            </p:extLst>
          </p:nvPr>
        </p:nvGraphicFramePr>
        <p:xfrm>
          <a:off x="1981200" y="380999"/>
          <a:ext cx="9303572" cy="6159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2326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30568362"/>
              </p:ext>
            </p:extLst>
          </p:nvPr>
        </p:nvGraphicFramePr>
        <p:xfrm>
          <a:off x="2491290" y="370243"/>
          <a:ext cx="8524539"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5049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6144229"/>
              </p:ext>
            </p:extLst>
          </p:nvPr>
        </p:nvGraphicFramePr>
        <p:xfrm>
          <a:off x="2674171" y="424031"/>
          <a:ext cx="8072717"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6069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4516" y="427617"/>
            <a:ext cx="8915399" cy="1272091"/>
          </a:xfrm>
        </p:spPr>
        <p:txBody>
          <a:bodyPr>
            <a:normAutofit/>
          </a:bodyPr>
          <a:lstStyle/>
          <a:p>
            <a:pPr algn="r" rtl="1"/>
            <a:r>
              <a:rPr lang="fa-IR" sz="4000" dirty="0"/>
              <a:t>انواع بیماریهای قلبی</a:t>
            </a:r>
            <a:endParaRPr lang="en-US" sz="4000" dirty="0"/>
          </a:p>
        </p:txBody>
      </p:sp>
      <p:sp>
        <p:nvSpPr>
          <p:cNvPr id="3" name="Subtitle 2"/>
          <p:cNvSpPr>
            <a:spLocks noGrp="1"/>
          </p:cNvSpPr>
          <p:nvPr>
            <p:ph type="subTitle" idx="1"/>
          </p:nvPr>
        </p:nvSpPr>
        <p:spPr>
          <a:xfrm>
            <a:off x="2664517" y="2280621"/>
            <a:ext cx="8915399" cy="4236227"/>
          </a:xfrm>
        </p:spPr>
        <p:txBody>
          <a:bodyPr>
            <a:normAutofit/>
          </a:bodyPr>
          <a:lstStyle/>
          <a:p>
            <a:pPr marL="285750" indent="-285750" algn="r" rtl="1">
              <a:buFont typeface="Wingdings" panose="05000000000000000000" pitchFamily="2" charset="2"/>
              <a:buChar char="v"/>
            </a:pPr>
            <a:r>
              <a:rPr lang="fa-IR" sz="2400" dirty="0"/>
              <a:t>بیماری ایسکمیک قلبی</a:t>
            </a:r>
          </a:p>
          <a:p>
            <a:pPr marL="285750" indent="-285750" algn="r" rtl="1">
              <a:buFont typeface="Wingdings" panose="05000000000000000000" pitchFamily="2" charset="2"/>
              <a:buChar char="v"/>
            </a:pPr>
            <a:r>
              <a:rPr lang="fa-IR" sz="2400" dirty="0"/>
              <a:t>سکته قلبی حاد</a:t>
            </a:r>
          </a:p>
          <a:p>
            <a:pPr marL="285750" indent="-285750" algn="r" rtl="1">
              <a:buFont typeface="Wingdings" panose="05000000000000000000" pitchFamily="2" charset="2"/>
              <a:buChar char="v"/>
            </a:pPr>
            <a:r>
              <a:rPr lang="fa-IR" sz="2400" dirty="0"/>
              <a:t>بقیه بیماریهای ایسکمیک قلبی حاد و مزمن</a:t>
            </a:r>
          </a:p>
          <a:p>
            <a:pPr marL="285750" indent="-285750" algn="r" rtl="1">
              <a:buFont typeface="Wingdings" panose="05000000000000000000" pitchFamily="2" charset="2"/>
              <a:buChar char="v"/>
            </a:pPr>
            <a:r>
              <a:rPr lang="fa-IR" sz="2400" dirty="0"/>
              <a:t>سکته قلبی قدیمی</a:t>
            </a:r>
          </a:p>
          <a:p>
            <a:pPr marL="285750" indent="-285750" algn="r" rtl="1">
              <a:buFont typeface="Wingdings" panose="05000000000000000000" pitchFamily="2" charset="2"/>
              <a:buChar char="v"/>
            </a:pPr>
            <a:r>
              <a:rPr lang="fa-IR" sz="2400" dirty="0"/>
              <a:t>آنژین صدری</a:t>
            </a:r>
          </a:p>
          <a:p>
            <a:pPr marL="285750" indent="-285750" algn="r" rtl="1">
              <a:buFont typeface="Wingdings" panose="05000000000000000000" pitchFamily="2" charset="2"/>
              <a:buChar char="v"/>
            </a:pPr>
            <a:r>
              <a:rPr lang="fa-IR" sz="2400" dirty="0"/>
              <a:t>بیماریهای قلبی به علت فشارخون بالا</a:t>
            </a:r>
          </a:p>
          <a:p>
            <a:pPr marL="285750" indent="-285750" algn="r" rtl="1">
              <a:buFont typeface="Wingdings" panose="05000000000000000000" pitchFamily="2" charset="2"/>
              <a:buChar char="v"/>
            </a:pPr>
            <a:r>
              <a:rPr lang="fa-IR" sz="2400" dirty="0"/>
              <a:t>مرگ ناگهانی ( علت نامشخص )</a:t>
            </a:r>
          </a:p>
          <a:p>
            <a:pPr marL="285750" indent="-285750" algn="r" rtl="1">
              <a:buFont typeface="Wingdings" panose="05000000000000000000" pitchFamily="2" charset="2"/>
              <a:buChar char="v"/>
            </a:pPr>
            <a:endParaRPr lang="en-US" sz="2400" dirty="0"/>
          </a:p>
        </p:txBody>
      </p:sp>
    </p:spTree>
    <p:extLst>
      <p:ext uri="{BB962C8B-B14F-4D97-AF65-F5344CB8AC3E}">
        <p14:creationId xmlns:p14="http://schemas.microsoft.com/office/powerpoint/2010/main" val="3236249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p:cNvPicPr>
            <a:picLocks noChangeAspect="1"/>
          </p:cNvPicPr>
          <p:nvPr/>
        </p:nvPicPr>
        <p:blipFill>
          <a:blip r:embed="rId2"/>
          <a:stretch>
            <a:fillRect/>
          </a:stretch>
        </p:blipFill>
        <p:spPr>
          <a:xfrm>
            <a:off x="3055172" y="2084776"/>
            <a:ext cx="7756263" cy="4681784"/>
          </a:xfrm>
          <a:prstGeom prst="rect">
            <a:avLst/>
          </a:prstGeom>
        </p:spPr>
      </p:pic>
      <p:sp>
        <p:nvSpPr>
          <p:cNvPr id="5" name="TextBox 5"/>
          <p:cNvSpPr txBox="1">
            <a:spLocks noGrp="1"/>
          </p:cNvSpPr>
          <p:nvPr>
            <p:ph type="ctrTitle"/>
          </p:nvPr>
        </p:nvSpPr>
        <p:spPr>
          <a:xfrm>
            <a:off x="2675274" y="319405"/>
            <a:ext cx="8915400" cy="14017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800" b="1" dirty="0" smtClean="0">
                <a:solidFill>
                  <a:srgbClr val="FF0000"/>
                </a:solidFill>
                <a:cs typeface="B Titr" pitchFamily="2" charset="-78"/>
              </a:rPr>
              <a:t>شیوع عوامل خطر در سال 1388</a:t>
            </a:r>
            <a:endParaRPr lang="en-US" sz="2800" b="1" dirty="0">
              <a:solidFill>
                <a:srgbClr val="FF0000"/>
              </a:solidFill>
              <a:cs typeface="B Titr" pitchFamily="2" charset="-78"/>
            </a:endParaRPr>
          </a:p>
        </p:txBody>
      </p:sp>
    </p:spTree>
    <p:extLst>
      <p:ext uri="{BB962C8B-B14F-4D97-AF65-F5344CB8AC3E}">
        <p14:creationId xmlns:p14="http://schemas.microsoft.com/office/powerpoint/2010/main" val="160682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8305" y="212463"/>
            <a:ext cx="8915399" cy="1261335"/>
          </a:xfrm>
        </p:spPr>
        <p:txBody>
          <a:bodyPr>
            <a:normAutofit/>
          </a:bodyPr>
          <a:lstStyle/>
          <a:p>
            <a:pPr algn="r" rtl="1"/>
            <a:r>
              <a:rPr lang="fa-IR" sz="4400" dirty="0" smtClean="0">
                <a:solidFill>
                  <a:srgbClr val="FF0000"/>
                </a:solidFill>
              </a:rPr>
              <a:t>تصلب شرایین یا آترواسکلروزیس</a:t>
            </a:r>
            <a:endParaRPr lang="en-US" sz="4400" dirty="0">
              <a:solidFill>
                <a:srgbClr val="FF0000"/>
              </a:solidFill>
            </a:endParaRPr>
          </a:p>
        </p:txBody>
      </p:sp>
      <p:sp>
        <p:nvSpPr>
          <p:cNvPr id="5" name="Subtitle 4"/>
          <p:cNvSpPr>
            <a:spLocks noGrp="1"/>
          </p:cNvSpPr>
          <p:nvPr>
            <p:ph type="subTitle" idx="1"/>
          </p:nvPr>
        </p:nvSpPr>
        <p:spPr>
          <a:xfrm>
            <a:off x="2632244" y="2247975"/>
            <a:ext cx="8915400" cy="354456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3600" dirty="0" smtClean="0">
                <a:cs typeface="B Titr" pitchFamily="2" charset="-78"/>
              </a:rPr>
              <a:t>رسوب تدريجي كلسترول (يكي از انواع چربيهاي خون) و ساير چربي ها و مواد درديواره داخلي سرخرگ (شريان) هاي بدن</a:t>
            </a:r>
            <a:r>
              <a:rPr lang="fa-IR" sz="3600" dirty="0" smtClean="0">
                <a:cs typeface="B Titr" pitchFamily="2" charset="-78"/>
              </a:rPr>
              <a:t>،</a:t>
            </a:r>
          </a:p>
          <a:p>
            <a:pPr algn="r" rtl="1"/>
            <a:r>
              <a:rPr lang="fa-IR" sz="3600" dirty="0" smtClean="0">
                <a:cs typeface="B Titr" pitchFamily="2" charset="-78"/>
              </a:rPr>
              <a:t> </a:t>
            </a:r>
            <a:r>
              <a:rPr lang="fa-IR" sz="3600" dirty="0" smtClean="0">
                <a:cs typeface="B Titr" pitchFamily="2" charset="-78"/>
              </a:rPr>
              <a:t>باعث ايجاد </a:t>
            </a:r>
            <a:r>
              <a:rPr lang="fa-IR" sz="3600" b="1" dirty="0" smtClean="0">
                <a:cs typeface="B Titr" pitchFamily="2" charset="-78"/>
              </a:rPr>
              <a:t>پلاك هايي در جدار اين عروق</a:t>
            </a:r>
            <a:r>
              <a:rPr lang="fa-IR" sz="3600" dirty="0" smtClean="0">
                <a:cs typeface="B Titr" pitchFamily="2" charset="-78"/>
              </a:rPr>
              <a:t>مي شود كه منجر به تنگ، سفت و سخت شدن ديواره رگ ها خواهد شد</a:t>
            </a:r>
            <a:endParaRPr lang="en-US" sz="3600" dirty="0">
              <a:cs typeface="B Titr" pitchFamily="2" charset="-78"/>
            </a:endParaRPr>
          </a:p>
        </p:txBody>
      </p:sp>
    </p:spTree>
    <p:extLst>
      <p:ext uri="{BB962C8B-B14F-4D97-AF65-F5344CB8AC3E}">
        <p14:creationId xmlns:p14="http://schemas.microsoft.com/office/powerpoint/2010/main" val="1646902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7547" y="268941"/>
            <a:ext cx="8915399" cy="1495313"/>
          </a:xfrm>
        </p:spPr>
        <p:txBody>
          <a:bodyPr/>
          <a:lstStyle/>
          <a:p>
            <a:pPr algn="ctr" rtl="1"/>
            <a:r>
              <a:rPr lang="fa-IR" dirty="0" smtClean="0">
                <a:solidFill>
                  <a:srgbClr val="FF0000"/>
                </a:solidFill>
              </a:rPr>
              <a:t>ایسکمی قلب</a:t>
            </a:r>
            <a:endParaRPr lang="en-US" dirty="0">
              <a:solidFill>
                <a:srgbClr val="FF0000"/>
              </a:solidFill>
            </a:endParaRPr>
          </a:p>
        </p:txBody>
      </p:sp>
      <p:sp>
        <p:nvSpPr>
          <p:cNvPr id="4" name="Content Placeholder 2"/>
          <p:cNvSpPr>
            <a:spLocks noGrp="1"/>
          </p:cNvSpPr>
          <p:nvPr>
            <p:ph type="subTitle" idx="1"/>
          </p:nvPr>
        </p:nvSpPr>
        <p:spPr>
          <a:xfrm>
            <a:off x="2589213" y="2141538"/>
            <a:ext cx="8915400" cy="3762375"/>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r">
              <a:buNone/>
            </a:pPr>
            <a:r>
              <a:rPr lang="fa-IR" dirty="0" smtClean="0">
                <a:cs typeface="B Titr" pitchFamily="2" charset="-78"/>
              </a:rPr>
              <a:t>باگذشت زمان، افزايش رسوب چربي</a:t>
            </a:r>
          </a:p>
          <a:p>
            <a:pPr algn="r" rtl="1">
              <a:buNone/>
            </a:pPr>
            <a:r>
              <a:rPr lang="fa-IR" dirty="0" smtClean="0">
                <a:cs typeface="B Titr" pitchFamily="2" charset="-78"/>
              </a:rPr>
              <a:t>مي تواند تنگي و باريك شدن شريان ها را به دنبال داشته باشد و مو انع خون رساني كافي به بافت ها شود. </a:t>
            </a:r>
            <a:endParaRPr lang="fa-IR" dirty="0" smtClean="0">
              <a:cs typeface="B Titr" pitchFamily="2" charset="-78"/>
            </a:endParaRPr>
          </a:p>
          <a:p>
            <a:pPr algn="r" rtl="1">
              <a:buNone/>
            </a:pPr>
            <a:r>
              <a:rPr lang="fa-IR" dirty="0" smtClean="0">
                <a:cs typeface="B Titr" pitchFamily="2" charset="-78"/>
              </a:rPr>
              <a:t>در </a:t>
            </a:r>
            <a:r>
              <a:rPr lang="fa-IR" dirty="0" smtClean="0">
                <a:cs typeface="B Titr" pitchFamily="2" charset="-78"/>
              </a:rPr>
              <a:t>صورتي كه چنين اتفاقي در عروق كرونر قلب رخ دهد ، مي تواند خون رساني به عضله قلب را كم و يا حتي قطع كند . به اينحالت كه در آن خون كافي </a:t>
            </a:r>
            <a:r>
              <a:rPr lang="fa-IR" dirty="0" smtClean="0">
                <a:cs typeface="B Titr" pitchFamily="2" charset="-78"/>
              </a:rPr>
              <a:t>به عضله قلب نمی رسد </a:t>
            </a:r>
            <a:r>
              <a:rPr lang="fa-IR" dirty="0" smtClean="0">
                <a:solidFill>
                  <a:srgbClr val="FF0000"/>
                </a:solidFill>
                <a:cs typeface="B Titr" pitchFamily="2" charset="-78"/>
              </a:rPr>
              <a:t>ایسکمی</a:t>
            </a:r>
            <a:r>
              <a:rPr lang="fa-IR" dirty="0" smtClean="0">
                <a:cs typeface="B Titr" pitchFamily="2" charset="-78"/>
              </a:rPr>
              <a:t> گویند.  </a:t>
            </a:r>
            <a:endParaRPr lang="fa-IR" dirty="0" smtClean="0">
              <a:cs typeface="B Titr" pitchFamily="2" charset="-78"/>
            </a:endParaRPr>
          </a:p>
        </p:txBody>
      </p:sp>
    </p:spTree>
    <p:extLst>
      <p:ext uri="{BB962C8B-B14F-4D97-AF65-F5344CB8AC3E}">
        <p14:creationId xmlns:p14="http://schemas.microsoft.com/office/powerpoint/2010/main" val="1825238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4366" y="664285"/>
            <a:ext cx="8915399" cy="1422700"/>
          </a:xfrm>
        </p:spPr>
        <p:txBody>
          <a:bodyPr>
            <a:normAutofit/>
          </a:bodyPr>
          <a:lstStyle/>
          <a:p>
            <a:pPr algn="r" rtl="1"/>
            <a:r>
              <a:rPr lang="fa-IR" sz="4000" dirty="0" smtClean="0"/>
              <a:t>شعار روز جهانی قلب (29سپتامبر)</a:t>
            </a:r>
            <a:endParaRPr lang="en-US" sz="4000" dirty="0"/>
          </a:p>
        </p:txBody>
      </p:sp>
      <p:sp>
        <p:nvSpPr>
          <p:cNvPr id="3" name="Subtitle 2"/>
          <p:cNvSpPr>
            <a:spLocks noGrp="1"/>
          </p:cNvSpPr>
          <p:nvPr>
            <p:ph type="subTitle" idx="1"/>
          </p:nvPr>
        </p:nvSpPr>
        <p:spPr>
          <a:xfrm>
            <a:off x="2804365" y="3346612"/>
            <a:ext cx="8915399" cy="1126283"/>
          </a:xfrm>
        </p:spPr>
        <p:txBody>
          <a:bodyPr>
            <a:normAutofit/>
          </a:bodyPr>
          <a:lstStyle/>
          <a:p>
            <a:pPr algn="ctr"/>
            <a:r>
              <a:rPr lang="fa-IR" sz="3600" dirty="0" smtClean="0">
                <a:solidFill>
                  <a:srgbClr val="FF0000"/>
                </a:solidFill>
              </a:rPr>
              <a:t>قلب سالم اولویتی برای همه کس و همه جا</a:t>
            </a:r>
            <a:endParaRPr lang="en-US" sz="3600" dirty="0">
              <a:solidFill>
                <a:srgbClr val="FF0000"/>
              </a:solidFill>
            </a:endParaRPr>
          </a:p>
        </p:txBody>
      </p:sp>
    </p:spTree>
    <p:extLst>
      <p:ext uri="{BB962C8B-B14F-4D97-AF65-F5344CB8AC3E}">
        <p14:creationId xmlns:p14="http://schemas.microsoft.com/office/powerpoint/2010/main" val="2717685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373830"/>
            <a:ext cx="8915399" cy="1207546"/>
          </a:xfrm>
        </p:spPr>
        <p:txBody>
          <a:bodyPr/>
          <a:lstStyle/>
          <a:p>
            <a:pPr algn="ctr" rtl="1"/>
            <a:r>
              <a:rPr lang="fa-IR" dirty="0" smtClean="0">
                <a:solidFill>
                  <a:srgbClr val="FF0000"/>
                </a:solidFill>
              </a:rPr>
              <a:t>ترومبوز</a:t>
            </a:r>
            <a:endParaRPr lang="en-US" dirty="0">
              <a:solidFill>
                <a:srgbClr val="FF0000"/>
              </a:solidFill>
            </a:endParaRPr>
          </a:p>
        </p:txBody>
      </p:sp>
      <p:sp>
        <p:nvSpPr>
          <p:cNvPr id="4" name="Content Placeholder 2"/>
          <p:cNvSpPr>
            <a:spLocks noGrp="1"/>
          </p:cNvSpPr>
          <p:nvPr>
            <p:ph type="subTitle" idx="1"/>
          </p:nvPr>
        </p:nvSpPr>
        <p:spPr>
          <a:xfrm>
            <a:off x="2751138" y="2904565"/>
            <a:ext cx="8915400" cy="3098202"/>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r" rtl="1"/>
            <a:r>
              <a:rPr lang="fa-IR" dirty="0" smtClean="0">
                <a:cs typeface="B Titr" pitchFamily="2" charset="-78"/>
              </a:rPr>
              <a:t>گاهي سطح پلاك هاي چربي در جدار شريان كرونر ترك مي خورد و دچار پارگي مي شود .</a:t>
            </a:r>
          </a:p>
          <a:p>
            <a:pPr algn="r" rtl="1"/>
            <a:r>
              <a:rPr lang="fa-IR" dirty="0" smtClean="0">
                <a:cs typeface="B Titr" pitchFamily="2" charset="-78"/>
              </a:rPr>
              <a:t>اين پديده باعث تجمع پلاكت ها</a:t>
            </a:r>
          </a:p>
          <a:p>
            <a:pPr algn="r" rtl="1"/>
            <a:r>
              <a:rPr lang="fa-IR" dirty="0" smtClean="0">
                <a:cs typeface="B Titr" pitchFamily="2" charset="-78"/>
              </a:rPr>
              <a:t> (عناصري كه وظيفه انعقاد خون در زمان خونريزي رادارند) و ايجاد لخته در اين ناحيه مي شود</a:t>
            </a:r>
            <a:endParaRPr lang="en-US" dirty="0">
              <a:cs typeface="B Titr" pitchFamily="2" charset="-78"/>
            </a:endParaRPr>
          </a:p>
        </p:txBody>
      </p:sp>
    </p:spTree>
    <p:extLst>
      <p:ext uri="{BB962C8B-B14F-4D97-AF65-F5344CB8AC3E}">
        <p14:creationId xmlns:p14="http://schemas.microsoft.com/office/powerpoint/2010/main" val="2719356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2" y="287768"/>
            <a:ext cx="8915399" cy="1379668"/>
          </a:xfrm>
        </p:spPr>
        <p:txBody>
          <a:bodyPr/>
          <a:lstStyle/>
          <a:p>
            <a:pPr algn="ctr"/>
            <a:r>
              <a:rPr lang="fa-IR" dirty="0" smtClean="0">
                <a:solidFill>
                  <a:srgbClr val="FF0000"/>
                </a:solidFill>
              </a:rPr>
              <a:t>حمله قلبی(سکته قلبی)</a:t>
            </a:r>
            <a:endParaRPr lang="en-US" dirty="0">
              <a:solidFill>
                <a:srgbClr val="FF0000"/>
              </a:solidFill>
            </a:endParaRPr>
          </a:p>
        </p:txBody>
      </p:sp>
      <p:sp>
        <p:nvSpPr>
          <p:cNvPr id="3" name="Subtitle 2"/>
          <p:cNvSpPr>
            <a:spLocks noGrp="1"/>
          </p:cNvSpPr>
          <p:nvPr>
            <p:ph type="subTitle" idx="1"/>
          </p:nvPr>
        </p:nvSpPr>
        <p:spPr>
          <a:xfrm>
            <a:off x="2506532" y="1904103"/>
            <a:ext cx="9455972" cy="4507453"/>
          </a:xfrm>
        </p:spPr>
        <p:txBody>
          <a:bodyPr>
            <a:normAutofit fontScale="92500"/>
          </a:bodyPr>
          <a:lstStyle/>
          <a:p>
            <a:pPr marL="274320" lvl="0" indent="-274320" algn="r" defTabSz="914400" rtl="1">
              <a:spcBef>
                <a:spcPct val="20000"/>
              </a:spcBef>
              <a:buClr>
                <a:srgbClr val="0BD0D9"/>
              </a:buClr>
              <a:buSzPct val="95000"/>
            </a:pPr>
            <a:r>
              <a:rPr lang="fa-IR" sz="3900" dirty="0">
                <a:solidFill>
                  <a:prstClr val="black"/>
                </a:solidFill>
                <a:latin typeface="Constantia"/>
                <a:cs typeface="B Titr" pitchFamily="2" charset="-78"/>
              </a:rPr>
              <a:t>لخته سبب تنگ تر شدن مجراي عروق كرونر و كاهش بيشتر خون رساني به </a:t>
            </a:r>
            <a:r>
              <a:rPr lang="fa-IR" sz="3900" dirty="0" smtClean="0">
                <a:solidFill>
                  <a:prstClr val="black"/>
                </a:solidFill>
                <a:latin typeface="Constantia"/>
                <a:cs typeface="B Titr" pitchFamily="2" charset="-78"/>
              </a:rPr>
              <a:t>عضله مي </a:t>
            </a:r>
            <a:r>
              <a:rPr lang="fa-IR" sz="3900" dirty="0">
                <a:solidFill>
                  <a:prstClr val="black"/>
                </a:solidFill>
                <a:latin typeface="Constantia"/>
                <a:cs typeface="B Titr" pitchFamily="2" charset="-78"/>
              </a:rPr>
              <a:t>شود</a:t>
            </a:r>
            <a:r>
              <a:rPr lang="fa-IR" sz="3900" dirty="0" smtClean="0">
                <a:solidFill>
                  <a:prstClr val="black"/>
                </a:solidFill>
                <a:latin typeface="Constantia"/>
                <a:cs typeface="B Titr" pitchFamily="2" charset="-78"/>
              </a:rPr>
              <a:t>.</a:t>
            </a:r>
          </a:p>
          <a:p>
            <a:pPr marL="274320" lvl="0" indent="-274320" algn="r" defTabSz="914400" rtl="1">
              <a:spcBef>
                <a:spcPct val="20000"/>
              </a:spcBef>
              <a:buClr>
                <a:srgbClr val="0BD0D9"/>
              </a:buClr>
              <a:buSzPct val="95000"/>
            </a:pPr>
            <a:r>
              <a:rPr lang="fa-IR" sz="3900" dirty="0" smtClean="0">
                <a:solidFill>
                  <a:prstClr val="black"/>
                </a:solidFill>
                <a:latin typeface="Constantia"/>
                <a:cs typeface="B Titr" pitchFamily="2" charset="-78"/>
              </a:rPr>
              <a:t> </a:t>
            </a:r>
            <a:r>
              <a:rPr lang="fa-IR" sz="3900" dirty="0">
                <a:solidFill>
                  <a:prstClr val="black"/>
                </a:solidFill>
                <a:latin typeface="Constantia"/>
                <a:cs typeface="B Titr" pitchFamily="2" charset="-78"/>
              </a:rPr>
              <a:t>با ادامه محروميت عضله قلب از اكسيژن ، قلب دچار آسيب مي شود</a:t>
            </a:r>
            <a:r>
              <a:rPr lang="fa-IR" sz="3900" dirty="0" smtClean="0">
                <a:solidFill>
                  <a:prstClr val="black"/>
                </a:solidFill>
                <a:latin typeface="Constantia"/>
                <a:cs typeface="B Titr" pitchFamily="2" charset="-78"/>
              </a:rPr>
              <a:t>.</a:t>
            </a:r>
          </a:p>
          <a:p>
            <a:pPr marL="274320" lvl="0" indent="-274320" algn="r" defTabSz="914400" rtl="1">
              <a:spcBef>
                <a:spcPct val="20000"/>
              </a:spcBef>
              <a:buClr>
                <a:srgbClr val="0BD0D9"/>
              </a:buClr>
              <a:buSzPct val="95000"/>
            </a:pPr>
            <a:r>
              <a:rPr lang="fa-IR" sz="3900" dirty="0" smtClean="0">
                <a:solidFill>
                  <a:prstClr val="black"/>
                </a:solidFill>
                <a:latin typeface="Constantia"/>
                <a:cs typeface="B Titr" pitchFamily="2" charset="-78"/>
              </a:rPr>
              <a:t> </a:t>
            </a:r>
            <a:r>
              <a:rPr lang="fa-IR" sz="3900" dirty="0">
                <a:solidFill>
                  <a:prstClr val="black"/>
                </a:solidFill>
                <a:latin typeface="Constantia"/>
                <a:cs typeface="B Titr" pitchFamily="2" charset="-78"/>
              </a:rPr>
              <a:t>اگر اين لخته خون به حدي بزرگ شود كه به طور كامل مسير جريان خون را مسدود كند، بخشي ازبافت عضله قلب كه توسط آن شريان </a:t>
            </a:r>
            <a:r>
              <a:rPr lang="fa-IR" sz="3900" dirty="0" smtClean="0">
                <a:solidFill>
                  <a:prstClr val="black"/>
                </a:solidFill>
                <a:latin typeface="Constantia"/>
                <a:cs typeface="B Titr" pitchFamily="2" charset="-78"/>
              </a:rPr>
              <a:t>تغذيه می شود می میرد. </a:t>
            </a:r>
            <a:endParaRPr lang="fa-IR" sz="3900" dirty="0">
              <a:solidFill>
                <a:prstClr val="black"/>
              </a:solidFill>
              <a:latin typeface="Constantia"/>
              <a:cs typeface="B Titr" pitchFamily="2" charset="-78"/>
            </a:endParaRPr>
          </a:p>
          <a:p>
            <a:endParaRPr lang="en-US" dirty="0"/>
          </a:p>
        </p:txBody>
      </p:sp>
    </p:spTree>
    <p:extLst>
      <p:ext uri="{BB962C8B-B14F-4D97-AF65-F5344CB8AC3E}">
        <p14:creationId xmlns:p14="http://schemas.microsoft.com/office/powerpoint/2010/main" val="1930179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4517" y="201707"/>
            <a:ext cx="8915399" cy="658905"/>
          </a:xfrm>
        </p:spPr>
        <p:txBody>
          <a:bodyPr>
            <a:noAutofit/>
          </a:bodyPr>
          <a:lstStyle/>
          <a:p>
            <a:pPr algn="ctr"/>
            <a:r>
              <a:rPr lang="fa-IR" sz="4000" dirty="0" smtClean="0">
                <a:solidFill>
                  <a:srgbClr val="FF0000"/>
                </a:solidFill>
              </a:rPr>
              <a:t>عوامل خطر در سکته قلبی</a:t>
            </a:r>
            <a:endParaRPr lang="en-US" sz="4000" dirty="0">
              <a:solidFill>
                <a:srgbClr val="FF0000"/>
              </a:solidFill>
            </a:endParaRPr>
          </a:p>
        </p:txBody>
      </p:sp>
      <p:sp>
        <p:nvSpPr>
          <p:cNvPr id="3" name="Subtitle 2"/>
          <p:cNvSpPr>
            <a:spLocks noGrp="1"/>
          </p:cNvSpPr>
          <p:nvPr>
            <p:ph type="subTitle" idx="1"/>
          </p:nvPr>
        </p:nvSpPr>
        <p:spPr>
          <a:xfrm>
            <a:off x="2535425" y="1409252"/>
            <a:ext cx="8915399" cy="5448748"/>
          </a:xfrm>
        </p:spPr>
        <p:txBody>
          <a:bodyPr>
            <a:normAutofit lnSpcReduction="10000"/>
          </a:bodyPr>
          <a:lstStyle/>
          <a:p>
            <a:pPr marL="274320" lvl="0" indent="-274320" algn="r" defTabSz="914400">
              <a:spcBef>
                <a:spcPct val="20000"/>
              </a:spcBef>
              <a:buClr>
                <a:srgbClr val="0BD0D9"/>
              </a:buClr>
              <a:buSzPct val="95000"/>
            </a:pPr>
            <a:r>
              <a:rPr lang="fa-IR" sz="4000" b="1" dirty="0">
                <a:solidFill>
                  <a:prstClr val="black"/>
                </a:solidFill>
                <a:latin typeface="Constantia"/>
                <a:cs typeface="B Titr" pitchFamily="2" charset="-78"/>
              </a:rPr>
              <a:t>عوامل خطر ارثي يا ژنتيكي :</a:t>
            </a:r>
          </a:p>
          <a:p>
            <a:pPr marL="274320" lvl="0" indent="-274320" algn="r" defTabSz="914400" rtl="1">
              <a:spcBef>
                <a:spcPct val="20000"/>
              </a:spcBef>
              <a:buClr>
                <a:srgbClr val="0BD0D9"/>
              </a:buClr>
              <a:buSzPct val="95000"/>
            </a:pPr>
            <a:r>
              <a:rPr lang="fa-IR" sz="4000" b="1" dirty="0">
                <a:solidFill>
                  <a:prstClr val="black"/>
                </a:solidFill>
                <a:latin typeface="Constantia"/>
                <a:cs typeface="B Titr" pitchFamily="2" charset="-78"/>
              </a:rPr>
              <a:t> </a:t>
            </a:r>
            <a:r>
              <a:rPr lang="fa-IR" sz="2600" b="1" dirty="0">
                <a:solidFill>
                  <a:prstClr val="black"/>
                </a:solidFill>
                <a:latin typeface="Constantia"/>
                <a:cs typeface="B Titr" pitchFamily="2" charset="-78"/>
              </a:rPr>
              <a:t>فرد با آن ها به دنيا مي آيد و قابل تغيير نيستند با اين حال</a:t>
            </a:r>
            <a:r>
              <a:rPr lang="fa-IR" sz="2600" dirty="0">
                <a:solidFill>
                  <a:prstClr val="black"/>
                </a:solidFill>
                <a:latin typeface="Constantia"/>
                <a:cs typeface="B Titr" pitchFamily="2" charset="-78"/>
              </a:rPr>
              <a:t>با تغيير شيوه </a:t>
            </a:r>
            <a:endParaRPr lang="fa-IR" sz="2600" dirty="0" smtClean="0">
              <a:solidFill>
                <a:prstClr val="black"/>
              </a:solidFill>
              <a:latin typeface="Constantia"/>
              <a:cs typeface="B Titr" pitchFamily="2" charset="-78"/>
            </a:endParaRPr>
          </a:p>
          <a:p>
            <a:pPr marL="274320" lvl="0" indent="-274320" algn="r" defTabSz="914400" rtl="1">
              <a:spcBef>
                <a:spcPct val="20000"/>
              </a:spcBef>
              <a:buClr>
                <a:srgbClr val="0BD0D9"/>
              </a:buClr>
              <a:buSzPct val="95000"/>
            </a:pPr>
            <a:r>
              <a:rPr lang="fa-IR" sz="2600" dirty="0" smtClean="0">
                <a:solidFill>
                  <a:prstClr val="black"/>
                </a:solidFill>
                <a:latin typeface="Constantia"/>
                <a:cs typeface="B Titr" pitchFamily="2" charset="-78"/>
              </a:rPr>
              <a:t>زندگي </a:t>
            </a:r>
            <a:r>
              <a:rPr lang="fa-IR" sz="2600" dirty="0">
                <a:solidFill>
                  <a:prstClr val="black"/>
                </a:solidFill>
                <a:latin typeface="Constantia"/>
                <a:cs typeface="B Titr" pitchFamily="2" charset="-78"/>
              </a:rPr>
              <a:t>و مراقبت هاي بهداشتي درماني مي توان از ميزان تاثير اين </a:t>
            </a:r>
            <a:r>
              <a:rPr lang="fa-IR" sz="2600" dirty="0" smtClean="0">
                <a:solidFill>
                  <a:prstClr val="black"/>
                </a:solidFill>
                <a:latin typeface="Constantia"/>
                <a:cs typeface="B Titr" pitchFamily="2" charset="-78"/>
              </a:rPr>
              <a:t>عوامل</a:t>
            </a:r>
          </a:p>
          <a:p>
            <a:pPr marL="274320" lvl="0" indent="-274320" algn="r" defTabSz="914400" rtl="1">
              <a:spcBef>
                <a:spcPct val="20000"/>
              </a:spcBef>
              <a:buClr>
                <a:srgbClr val="0BD0D9"/>
              </a:buClr>
              <a:buSzPct val="95000"/>
            </a:pPr>
            <a:r>
              <a:rPr lang="fa-IR" sz="2600" dirty="0" smtClean="0">
                <a:solidFill>
                  <a:prstClr val="black"/>
                </a:solidFill>
                <a:latin typeface="Constantia"/>
                <a:cs typeface="B Titr" pitchFamily="2" charset="-78"/>
              </a:rPr>
              <a:t>   </a:t>
            </a:r>
            <a:r>
              <a:rPr lang="fa-IR" sz="2600" dirty="0">
                <a:solidFill>
                  <a:prstClr val="black"/>
                </a:solidFill>
                <a:latin typeface="Constantia"/>
                <a:cs typeface="B Titr" pitchFamily="2" charset="-78"/>
              </a:rPr>
              <a:t>کم کرد.</a:t>
            </a:r>
          </a:p>
          <a:p>
            <a:pPr marL="274320" lvl="0" indent="-274320" algn="r" defTabSz="914400">
              <a:spcBef>
                <a:spcPct val="20000"/>
              </a:spcBef>
              <a:buClr>
                <a:srgbClr val="0BD0D9"/>
              </a:buClr>
              <a:buSzPct val="95000"/>
            </a:pPr>
            <a:r>
              <a:rPr lang="fa-IR" sz="4000" dirty="0">
                <a:solidFill>
                  <a:prstClr val="black"/>
                </a:solidFill>
                <a:latin typeface="Constantia"/>
                <a:cs typeface="B Titr" pitchFamily="2" charset="-78"/>
              </a:rPr>
              <a:t> </a:t>
            </a:r>
            <a:r>
              <a:rPr lang="fa-IR" sz="4000" dirty="0" smtClean="0">
                <a:solidFill>
                  <a:prstClr val="black"/>
                </a:solidFill>
                <a:latin typeface="Constantia"/>
                <a:cs typeface="B Titr" pitchFamily="2" charset="-78"/>
              </a:rPr>
              <a:t>عوامل خطر اکتسابی :                </a:t>
            </a:r>
            <a:endParaRPr lang="en-US" sz="4000" dirty="0">
              <a:solidFill>
                <a:prstClr val="black"/>
              </a:solidFill>
              <a:latin typeface="Constantia"/>
              <a:cs typeface="B Titr" pitchFamily="2" charset="-78"/>
            </a:endParaRPr>
          </a:p>
          <a:p>
            <a:pPr marL="274320" lvl="0" indent="-274320" algn="r" defTabSz="914400" rtl="1">
              <a:lnSpc>
                <a:spcPct val="200000"/>
              </a:lnSpc>
              <a:spcBef>
                <a:spcPct val="20000"/>
              </a:spcBef>
              <a:buClr>
                <a:srgbClr val="0BD0D9"/>
              </a:buClr>
              <a:buSzPct val="95000"/>
            </a:pPr>
            <a:r>
              <a:rPr lang="fa-IR" sz="2600" dirty="0">
                <a:solidFill>
                  <a:prstClr val="black"/>
                </a:solidFill>
                <a:latin typeface="Constantia"/>
                <a:cs typeface="B Titr" pitchFamily="2" charset="-78"/>
              </a:rPr>
              <a:t>اين عوامل به نوع فعاليت ها و رفتارهايي كه در زندگي انتخاب مي كنيم و انجام مي دهيم بستگي دارند و با تغيير شيوه زندگي و مراقبت پزشكي اين عوامل قابل حذف يا كنترل هستند.</a:t>
            </a:r>
            <a:endParaRPr lang="en-US" sz="2600" dirty="0">
              <a:solidFill>
                <a:prstClr val="black"/>
              </a:solidFill>
              <a:latin typeface="Constantia"/>
              <a:cs typeface="B Titr" pitchFamily="2" charset="-78"/>
            </a:endParaRPr>
          </a:p>
          <a:p>
            <a:endParaRPr lang="en-US" dirty="0"/>
          </a:p>
        </p:txBody>
      </p:sp>
    </p:spTree>
    <p:extLst>
      <p:ext uri="{BB962C8B-B14F-4D97-AF65-F5344CB8AC3E}">
        <p14:creationId xmlns:p14="http://schemas.microsoft.com/office/powerpoint/2010/main" val="4251889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22152452"/>
              </p:ext>
            </p:extLst>
          </p:nvPr>
        </p:nvGraphicFramePr>
        <p:xfrm>
          <a:off x="2588110" y="402515"/>
          <a:ext cx="8449235"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9549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08202788"/>
              </p:ext>
            </p:extLst>
          </p:nvPr>
        </p:nvGraphicFramePr>
        <p:xfrm>
          <a:off x="2674171" y="402515"/>
          <a:ext cx="8277113"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8021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60994739"/>
              </p:ext>
            </p:extLst>
          </p:nvPr>
        </p:nvGraphicFramePr>
        <p:xfrm>
          <a:off x="3093720" y="477819"/>
          <a:ext cx="74676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4778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03286927"/>
              </p:ext>
            </p:extLst>
          </p:nvPr>
        </p:nvGraphicFramePr>
        <p:xfrm>
          <a:off x="2717203" y="434788"/>
          <a:ext cx="74676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690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47018" y="1043270"/>
            <a:ext cx="8090093" cy="963251"/>
          </a:xfrm>
          <a:prstGeom prst="rect">
            <a:avLst/>
          </a:prstGeom>
        </p:spPr>
      </p:pic>
      <p:sp>
        <p:nvSpPr>
          <p:cNvPr id="7" name="Horizontal Scroll 6"/>
          <p:cNvSpPr/>
          <p:nvPr/>
        </p:nvSpPr>
        <p:spPr>
          <a:xfrm>
            <a:off x="3578709" y="3055171"/>
            <a:ext cx="6626710" cy="2560320"/>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a-IR" sz="4400" b="1" dirty="0">
                <a:solidFill>
                  <a:sysClr val="windowText" lastClr="000000"/>
                </a:solidFill>
                <a:latin typeface="Constantia"/>
              </a:rPr>
              <a:t>یک ساعت اول است</a:t>
            </a:r>
            <a:endParaRPr lang="en-US" sz="4400" b="1" dirty="0">
              <a:solidFill>
                <a:sysClr val="windowText" lastClr="000000"/>
              </a:solidFill>
              <a:latin typeface="Constantia"/>
            </a:endParaRPr>
          </a:p>
          <a:p>
            <a:pPr algn="ctr"/>
            <a:endParaRPr lang="en-US" dirty="0"/>
          </a:p>
        </p:txBody>
      </p:sp>
    </p:spTree>
    <p:extLst>
      <p:ext uri="{BB962C8B-B14F-4D97-AF65-F5344CB8AC3E}">
        <p14:creationId xmlns:p14="http://schemas.microsoft.com/office/powerpoint/2010/main" val="2273824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7932972"/>
              </p:ext>
            </p:extLst>
          </p:nvPr>
        </p:nvGraphicFramePr>
        <p:xfrm>
          <a:off x="2781748" y="413273"/>
          <a:ext cx="74676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066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19761612"/>
              </p:ext>
            </p:extLst>
          </p:nvPr>
        </p:nvGraphicFramePr>
        <p:xfrm>
          <a:off x="2878567" y="510092"/>
          <a:ext cx="74676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9316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5274" y="169433"/>
            <a:ext cx="8915399" cy="1627094"/>
          </a:xfrm>
        </p:spPr>
        <p:txBody>
          <a:bodyPr>
            <a:normAutofit/>
          </a:bodyPr>
          <a:lstStyle/>
          <a:p>
            <a:pPr algn="r"/>
            <a:r>
              <a:rPr lang="fa-IR" sz="4000" dirty="0" smtClean="0"/>
              <a:t>علل افزایش بیماریهای غیر واگیر</a:t>
            </a:r>
            <a:endParaRPr lang="en-US" sz="4000" dirty="0"/>
          </a:p>
        </p:txBody>
      </p:sp>
      <p:sp>
        <p:nvSpPr>
          <p:cNvPr id="3" name="Subtitle 2"/>
          <p:cNvSpPr>
            <a:spLocks noGrp="1"/>
          </p:cNvSpPr>
          <p:nvPr>
            <p:ph type="subTitle" idx="1"/>
          </p:nvPr>
        </p:nvSpPr>
        <p:spPr>
          <a:xfrm>
            <a:off x="2675274" y="2970094"/>
            <a:ext cx="8915399" cy="3624343"/>
          </a:xfrm>
        </p:spPr>
        <p:txBody>
          <a:bodyPr/>
          <a:lstStyle/>
          <a:p>
            <a:pPr marL="285750" indent="-285750" algn="r" rtl="1">
              <a:buClr>
                <a:srgbClr val="C00000"/>
              </a:buClr>
              <a:buFont typeface="Wingdings" panose="05000000000000000000" pitchFamily="2" charset="2"/>
              <a:buChar char="v"/>
            </a:pPr>
            <a:r>
              <a:rPr lang="fa-IR" dirty="0" smtClean="0"/>
              <a:t>موفقیت در کشف انواع واکسن ها و داروها</a:t>
            </a:r>
          </a:p>
          <a:p>
            <a:pPr marL="285750" indent="-285750" algn="r" rtl="1">
              <a:buClr>
                <a:srgbClr val="C00000"/>
              </a:buClr>
              <a:buFont typeface="Wingdings" panose="05000000000000000000" pitchFamily="2" charset="2"/>
              <a:buChar char="v"/>
            </a:pPr>
            <a:r>
              <a:rPr lang="fa-IR" dirty="0" smtClean="0"/>
              <a:t>موفقیت در کنترل بیماریهای عفونی و واگیر</a:t>
            </a:r>
          </a:p>
          <a:p>
            <a:pPr marL="285750" indent="-285750" algn="r" rtl="1">
              <a:buClr>
                <a:srgbClr val="C00000"/>
              </a:buClr>
              <a:buFont typeface="Wingdings" panose="05000000000000000000" pitchFamily="2" charset="2"/>
              <a:buChar char="v"/>
            </a:pPr>
            <a:r>
              <a:rPr lang="fa-IR" dirty="0" smtClean="0"/>
              <a:t>افزایش امید به زندگی</a:t>
            </a:r>
          </a:p>
          <a:p>
            <a:pPr marL="285750" indent="-285750" algn="r" rtl="1">
              <a:buClr>
                <a:srgbClr val="C00000"/>
              </a:buClr>
              <a:buFont typeface="Wingdings" panose="05000000000000000000" pitchFamily="2" charset="2"/>
              <a:buChar char="v"/>
            </a:pPr>
            <a:r>
              <a:rPr lang="fa-IR" dirty="0" smtClean="0"/>
              <a:t>افزایش جمعیت سالمندان</a:t>
            </a:r>
          </a:p>
          <a:p>
            <a:pPr marL="285750" indent="-285750" algn="r" rtl="1">
              <a:buClr>
                <a:srgbClr val="C00000"/>
              </a:buClr>
              <a:buFont typeface="Wingdings" panose="05000000000000000000" pitchFamily="2" charset="2"/>
              <a:buChar char="v"/>
            </a:pPr>
            <a:r>
              <a:rPr lang="fa-IR" dirty="0" smtClean="0"/>
              <a:t>استفاده روز افزون از فناوری</a:t>
            </a:r>
          </a:p>
          <a:p>
            <a:pPr marL="285750" indent="-285750" algn="r" rtl="1">
              <a:buClr>
                <a:srgbClr val="C00000"/>
              </a:buClr>
              <a:buFont typeface="Wingdings" panose="05000000000000000000" pitchFamily="2" charset="2"/>
              <a:buChar char="v"/>
            </a:pPr>
            <a:r>
              <a:rPr lang="fa-IR" dirty="0" smtClean="0"/>
              <a:t>تغییرات سریع در سبک زندگی</a:t>
            </a:r>
          </a:p>
        </p:txBody>
      </p:sp>
    </p:spTree>
    <p:extLst>
      <p:ext uri="{BB962C8B-B14F-4D97-AF65-F5344CB8AC3E}">
        <p14:creationId xmlns:p14="http://schemas.microsoft.com/office/powerpoint/2010/main" val="1163916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5274" y="104888"/>
            <a:ext cx="8915399" cy="1196788"/>
          </a:xfrm>
        </p:spPr>
        <p:txBody>
          <a:bodyPr/>
          <a:lstStyle/>
          <a:p>
            <a:pPr algn="r"/>
            <a:r>
              <a:rPr lang="fa-IR" dirty="0" smtClean="0">
                <a:solidFill>
                  <a:srgbClr val="FF0000"/>
                </a:solidFill>
              </a:rPr>
              <a:t>آنژین صدری</a:t>
            </a:r>
            <a:endParaRPr lang="en-US" dirty="0">
              <a:solidFill>
                <a:srgbClr val="FF0000"/>
              </a:solidFill>
            </a:endParaRPr>
          </a:p>
        </p:txBody>
      </p:sp>
      <p:sp>
        <p:nvSpPr>
          <p:cNvPr id="3" name="Subtitle 2"/>
          <p:cNvSpPr>
            <a:spLocks noGrp="1"/>
          </p:cNvSpPr>
          <p:nvPr>
            <p:ph type="subTitle" idx="1"/>
          </p:nvPr>
        </p:nvSpPr>
        <p:spPr>
          <a:xfrm>
            <a:off x="2578455" y="1785769"/>
            <a:ext cx="8915399" cy="5072231"/>
          </a:xfrm>
        </p:spPr>
        <p:txBody>
          <a:bodyPr>
            <a:normAutofit fontScale="85000" lnSpcReduction="10000"/>
          </a:bodyPr>
          <a:lstStyle/>
          <a:p>
            <a:pPr marL="274320" lvl="0" indent="-274320" algn="r" defTabSz="914400">
              <a:spcBef>
                <a:spcPct val="20000"/>
              </a:spcBef>
              <a:buClr>
                <a:srgbClr val="0BD0D9"/>
              </a:buClr>
              <a:buSzPct val="95000"/>
            </a:pPr>
            <a:r>
              <a:rPr lang="fa-IR" sz="2200" dirty="0">
                <a:solidFill>
                  <a:prstClr val="black"/>
                </a:solidFill>
                <a:latin typeface="Constantia"/>
              </a:rPr>
              <a:t>آنژين </a:t>
            </a:r>
            <a:r>
              <a:rPr lang="fa-IR" sz="2200" dirty="0" smtClean="0">
                <a:solidFill>
                  <a:prstClr val="black"/>
                </a:solidFill>
                <a:latin typeface="Constantia"/>
              </a:rPr>
              <a:t>صدری </a:t>
            </a:r>
            <a:r>
              <a:rPr lang="fa-IR" sz="2200" dirty="0">
                <a:solidFill>
                  <a:prstClr val="black"/>
                </a:solidFill>
                <a:latin typeface="Constantia"/>
              </a:rPr>
              <a:t>، احساس </a:t>
            </a:r>
            <a:r>
              <a:rPr lang="fa-IR" sz="2200" dirty="0" smtClean="0">
                <a:solidFill>
                  <a:prstClr val="black"/>
                </a:solidFill>
                <a:latin typeface="Constantia"/>
              </a:rPr>
              <a:t>ناراحتی </a:t>
            </a:r>
            <a:r>
              <a:rPr lang="fa-IR" sz="2200" dirty="0">
                <a:solidFill>
                  <a:prstClr val="black"/>
                </a:solidFill>
                <a:latin typeface="Constantia"/>
              </a:rPr>
              <a:t>يا </a:t>
            </a:r>
            <a:r>
              <a:rPr lang="fa-IR" sz="2200" dirty="0">
                <a:solidFill>
                  <a:srgbClr val="FF0000"/>
                </a:solidFill>
                <a:latin typeface="Constantia"/>
              </a:rPr>
              <a:t>درد در قفسه سينه </a:t>
            </a:r>
            <a:r>
              <a:rPr lang="fa-IR" sz="2200" dirty="0">
                <a:solidFill>
                  <a:prstClr val="black"/>
                </a:solidFill>
                <a:latin typeface="Constantia"/>
              </a:rPr>
              <a:t>است و </a:t>
            </a:r>
            <a:r>
              <a:rPr lang="fa-IR" sz="2200" dirty="0" smtClean="0">
                <a:solidFill>
                  <a:prstClr val="black"/>
                </a:solidFill>
                <a:latin typeface="Constantia"/>
              </a:rPr>
              <a:t>برای </a:t>
            </a:r>
            <a:r>
              <a:rPr lang="fa-IR" sz="2200" dirty="0">
                <a:solidFill>
                  <a:prstClr val="black"/>
                </a:solidFill>
                <a:latin typeface="Constantia"/>
              </a:rPr>
              <a:t>چند دقيقه ادامه </a:t>
            </a:r>
            <a:r>
              <a:rPr lang="fa-IR" sz="2200" dirty="0" smtClean="0">
                <a:solidFill>
                  <a:prstClr val="black"/>
                </a:solidFill>
                <a:latin typeface="Constantia"/>
              </a:rPr>
              <a:t>می يابد.</a:t>
            </a:r>
          </a:p>
          <a:p>
            <a:pPr marL="274320" lvl="0" indent="-274320" algn="r" defTabSz="914400">
              <a:spcBef>
                <a:spcPct val="20000"/>
              </a:spcBef>
              <a:buClr>
                <a:srgbClr val="0BD0D9"/>
              </a:buClr>
              <a:buSzPct val="95000"/>
            </a:pPr>
            <a:r>
              <a:rPr lang="fa-IR" sz="2200" dirty="0" smtClean="0">
                <a:solidFill>
                  <a:prstClr val="black"/>
                </a:solidFill>
                <a:latin typeface="Constantia"/>
              </a:rPr>
              <a:t>اين حالت زمانی اتفاق می افتد كه قلب به علت تنگی عروق كرونر برای مدت كوتاهي</a:t>
            </a:r>
          </a:p>
          <a:p>
            <a:pPr marL="274320" lvl="0" indent="-274320" algn="r" defTabSz="914400">
              <a:spcBef>
                <a:spcPct val="20000"/>
              </a:spcBef>
              <a:buClr>
                <a:srgbClr val="0BD0D9"/>
              </a:buClr>
              <a:buSzPct val="95000"/>
            </a:pPr>
            <a:r>
              <a:rPr lang="fa-IR" sz="2200" dirty="0" smtClean="0">
                <a:solidFill>
                  <a:prstClr val="black"/>
                </a:solidFill>
                <a:latin typeface="Constantia"/>
              </a:rPr>
              <a:t>قادر </a:t>
            </a:r>
            <a:r>
              <a:rPr lang="fa-IR" sz="2200" dirty="0">
                <a:solidFill>
                  <a:prstClr val="black"/>
                </a:solidFill>
                <a:latin typeface="Constantia"/>
              </a:rPr>
              <a:t>به دريافت اكسيژن و مواد مورد نياز خود از عروق كرونر نيست. درد قفسه سينه به</a:t>
            </a:r>
          </a:p>
          <a:p>
            <a:pPr marL="274320" lvl="0" indent="-274320" algn="r" defTabSz="914400">
              <a:spcBef>
                <a:spcPct val="20000"/>
              </a:spcBef>
              <a:buClr>
                <a:srgbClr val="0BD0D9"/>
              </a:buClr>
              <a:buSzPct val="95000"/>
            </a:pPr>
            <a:r>
              <a:rPr lang="fa-IR" sz="2200" dirty="0">
                <a:solidFill>
                  <a:prstClr val="black"/>
                </a:solidFill>
                <a:latin typeface="Constantia"/>
              </a:rPr>
              <a:t>علت كم رسيدن خون به عضله قلب ممكن است فقط </a:t>
            </a:r>
            <a:r>
              <a:rPr lang="fa-IR" sz="2200" dirty="0">
                <a:solidFill>
                  <a:srgbClr val="FF0000"/>
                </a:solidFill>
                <a:latin typeface="Constantia"/>
              </a:rPr>
              <a:t>صبح ها </a:t>
            </a:r>
            <a:r>
              <a:rPr lang="fa-IR" sz="2200" dirty="0">
                <a:solidFill>
                  <a:prstClr val="black"/>
                </a:solidFill>
                <a:latin typeface="Constantia"/>
              </a:rPr>
              <a:t>احساس شود يا گا </a:t>
            </a:r>
            <a:r>
              <a:rPr lang="fa-IR" sz="2200" dirty="0" smtClean="0">
                <a:solidFill>
                  <a:prstClr val="black"/>
                </a:solidFill>
                <a:latin typeface="Constantia"/>
              </a:rPr>
              <a:t>هی </a:t>
            </a:r>
            <a:r>
              <a:rPr lang="fa-IR" sz="2200" dirty="0">
                <a:solidFill>
                  <a:prstClr val="black"/>
                </a:solidFill>
                <a:latin typeface="Constantia"/>
              </a:rPr>
              <a:t>در</a:t>
            </a:r>
          </a:p>
          <a:p>
            <a:pPr marL="274320" lvl="0" indent="-274320" algn="r" defTabSz="914400">
              <a:spcBef>
                <a:spcPct val="20000"/>
              </a:spcBef>
              <a:buClr>
                <a:srgbClr val="0BD0D9"/>
              </a:buClr>
              <a:buSzPct val="95000"/>
            </a:pPr>
            <a:r>
              <a:rPr lang="fa-IR" sz="2200" dirty="0" smtClean="0">
                <a:solidFill>
                  <a:prstClr val="black"/>
                </a:solidFill>
                <a:latin typeface="Constantia"/>
              </a:rPr>
              <a:t>هوای </a:t>
            </a:r>
            <a:r>
              <a:rPr lang="fa-IR" sz="2200" dirty="0">
                <a:solidFill>
                  <a:prstClr val="black"/>
                </a:solidFill>
                <a:latin typeface="Constantia"/>
              </a:rPr>
              <a:t>سرد يا پس از خوردن غذ </a:t>
            </a:r>
            <a:r>
              <a:rPr lang="fa-IR" sz="2200" dirty="0" smtClean="0">
                <a:solidFill>
                  <a:prstClr val="black"/>
                </a:solidFill>
                <a:latin typeface="Constantia"/>
              </a:rPr>
              <a:t>ای </a:t>
            </a:r>
            <a:r>
              <a:rPr lang="fa-IR" sz="2200" dirty="0">
                <a:solidFill>
                  <a:prstClr val="black"/>
                </a:solidFill>
                <a:latin typeface="Constantia"/>
              </a:rPr>
              <a:t>سنگين ايجاد گردد . آنژين </a:t>
            </a:r>
            <a:r>
              <a:rPr lang="fa-IR" sz="2200" dirty="0" smtClean="0">
                <a:solidFill>
                  <a:prstClr val="black"/>
                </a:solidFill>
                <a:latin typeface="Constantia"/>
              </a:rPr>
              <a:t>صدری </a:t>
            </a:r>
            <a:r>
              <a:rPr lang="fa-IR" sz="2200" dirty="0">
                <a:solidFill>
                  <a:prstClr val="black"/>
                </a:solidFill>
                <a:latin typeface="Constantia"/>
              </a:rPr>
              <a:t>معمولا در وسط</a:t>
            </a:r>
          </a:p>
          <a:p>
            <a:pPr marL="274320" lvl="0" indent="-274320" algn="r" defTabSz="914400">
              <a:spcBef>
                <a:spcPct val="20000"/>
              </a:spcBef>
              <a:buClr>
                <a:srgbClr val="0BD0D9"/>
              </a:buClr>
              <a:buSzPct val="95000"/>
            </a:pPr>
            <a:r>
              <a:rPr lang="fa-IR" sz="2200" dirty="0">
                <a:solidFill>
                  <a:prstClr val="black"/>
                </a:solidFill>
                <a:latin typeface="Constantia"/>
              </a:rPr>
              <a:t>قفسه سينه احساس </a:t>
            </a:r>
            <a:r>
              <a:rPr lang="fa-IR" sz="2200" dirty="0" smtClean="0">
                <a:solidFill>
                  <a:prstClr val="black"/>
                </a:solidFill>
                <a:latin typeface="Constantia"/>
              </a:rPr>
              <a:t>می </a:t>
            </a:r>
            <a:r>
              <a:rPr lang="fa-IR" sz="2200" dirty="0">
                <a:solidFill>
                  <a:prstClr val="black"/>
                </a:solidFill>
                <a:latin typeface="Constantia"/>
              </a:rPr>
              <a:t>شود </a:t>
            </a:r>
            <a:r>
              <a:rPr lang="fa-IR" sz="2200" dirty="0" smtClean="0">
                <a:solidFill>
                  <a:prstClr val="black"/>
                </a:solidFill>
                <a:latin typeface="Constantia"/>
              </a:rPr>
              <a:t>ولی می </a:t>
            </a:r>
            <a:r>
              <a:rPr lang="fa-IR" sz="2200" dirty="0">
                <a:solidFill>
                  <a:prstClr val="black"/>
                </a:solidFill>
                <a:latin typeface="Constantia"/>
              </a:rPr>
              <a:t>تواند در شانه ها، پشت، فك </a:t>
            </a:r>
            <a:r>
              <a:rPr lang="fa-IR" sz="2200" dirty="0" smtClean="0">
                <a:solidFill>
                  <a:prstClr val="black"/>
                </a:solidFill>
                <a:latin typeface="Constantia"/>
              </a:rPr>
              <a:t>تحتانی، </a:t>
            </a:r>
            <a:r>
              <a:rPr lang="fa-IR" sz="2200" dirty="0">
                <a:solidFill>
                  <a:prstClr val="black"/>
                </a:solidFill>
                <a:latin typeface="Constantia"/>
              </a:rPr>
              <a:t>گردن ، بازوها </a:t>
            </a:r>
          </a:p>
          <a:p>
            <a:pPr marL="274320" lvl="0" indent="-274320" algn="r" defTabSz="914400">
              <a:spcBef>
                <a:spcPct val="20000"/>
              </a:spcBef>
              <a:buClr>
                <a:srgbClr val="0BD0D9"/>
              </a:buClr>
              <a:buSzPct val="95000"/>
            </a:pPr>
            <a:r>
              <a:rPr lang="fa-IR" sz="2200" dirty="0">
                <a:solidFill>
                  <a:prstClr val="black"/>
                </a:solidFill>
                <a:latin typeface="Constantia"/>
              </a:rPr>
              <a:t>دست چپ نيز احساس شود . گاهي ممكن است آنژين </a:t>
            </a:r>
            <a:r>
              <a:rPr lang="fa-IR" sz="2200" dirty="0" smtClean="0">
                <a:solidFill>
                  <a:prstClr val="black"/>
                </a:solidFill>
                <a:latin typeface="Constantia"/>
              </a:rPr>
              <a:t>صدری </a:t>
            </a:r>
            <a:r>
              <a:rPr lang="fa-IR" sz="2200" dirty="0">
                <a:solidFill>
                  <a:prstClr val="black"/>
                </a:solidFill>
                <a:latin typeface="Constantia"/>
              </a:rPr>
              <a:t>در قسمت </a:t>
            </a:r>
            <a:r>
              <a:rPr lang="fa-IR" sz="2200" dirty="0" smtClean="0">
                <a:solidFill>
                  <a:prstClr val="black"/>
                </a:solidFill>
                <a:latin typeface="Constantia"/>
              </a:rPr>
              <a:t>های </a:t>
            </a:r>
            <a:r>
              <a:rPr lang="fa-IR" sz="2200" dirty="0">
                <a:solidFill>
                  <a:prstClr val="black"/>
                </a:solidFill>
                <a:latin typeface="Constantia"/>
              </a:rPr>
              <a:t>ديگر غير </a:t>
            </a:r>
            <a:r>
              <a:rPr lang="fa-IR" sz="2200" dirty="0" smtClean="0">
                <a:solidFill>
                  <a:prstClr val="black"/>
                </a:solidFill>
                <a:latin typeface="Constantia"/>
              </a:rPr>
              <a:t>از</a:t>
            </a:r>
          </a:p>
          <a:p>
            <a:pPr marL="274320" lvl="0" indent="-274320" algn="r" defTabSz="914400">
              <a:spcBef>
                <a:spcPct val="20000"/>
              </a:spcBef>
              <a:buClr>
                <a:srgbClr val="0BD0D9"/>
              </a:buClr>
              <a:buSzPct val="95000"/>
            </a:pPr>
            <a:r>
              <a:rPr lang="fa-IR" sz="2200" dirty="0" smtClean="0">
                <a:solidFill>
                  <a:prstClr val="black"/>
                </a:solidFill>
                <a:latin typeface="Constantia"/>
              </a:rPr>
              <a:t>قفسه سينه احساس شود . احساس سنگينی در ناحيه سردل به هنگام فعاليت و تنگي</a:t>
            </a:r>
          </a:p>
          <a:p>
            <a:pPr marL="274320" lvl="0" indent="-274320" algn="r" defTabSz="914400">
              <a:spcBef>
                <a:spcPct val="20000"/>
              </a:spcBef>
              <a:buClr>
                <a:srgbClr val="0BD0D9"/>
              </a:buClr>
              <a:buSzPct val="95000"/>
            </a:pPr>
            <a:r>
              <a:rPr lang="fa-IR" sz="2200" dirty="0" smtClean="0">
                <a:solidFill>
                  <a:prstClr val="black"/>
                </a:solidFill>
                <a:latin typeface="Constantia"/>
              </a:rPr>
              <a:t>نفس </a:t>
            </a:r>
            <a:r>
              <a:rPr lang="fa-IR" sz="2200" dirty="0">
                <a:solidFill>
                  <a:prstClr val="black"/>
                </a:solidFill>
                <a:latin typeface="Constantia"/>
              </a:rPr>
              <a:t>به هنگام فعاليت از جمله اين علايم است. در مرحله آنژين </a:t>
            </a:r>
            <a:r>
              <a:rPr lang="fa-IR" sz="2200" dirty="0" smtClean="0">
                <a:solidFill>
                  <a:prstClr val="black"/>
                </a:solidFill>
                <a:latin typeface="Constantia"/>
              </a:rPr>
              <a:t>صدری، </a:t>
            </a:r>
            <a:r>
              <a:rPr lang="fa-IR" sz="2200" dirty="0">
                <a:solidFill>
                  <a:prstClr val="black"/>
                </a:solidFill>
                <a:latin typeface="Constantia"/>
              </a:rPr>
              <a:t>آسيب </a:t>
            </a:r>
            <a:r>
              <a:rPr lang="fa-IR" sz="2200" dirty="0" smtClean="0">
                <a:solidFill>
                  <a:prstClr val="black"/>
                </a:solidFill>
                <a:latin typeface="Constantia"/>
              </a:rPr>
              <a:t>جدی </a:t>
            </a:r>
            <a:r>
              <a:rPr lang="fa-IR" sz="2200" dirty="0">
                <a:solidFill>
                  <a:prstClr val="black"/>
                </a:solidFill>
                <a:latin typeface="Constantia"/>
              </a:rPr>
              <a:t>به</a:t>
            </a:r>
          </a:p>
          <a:p>
            <a:pPr marL="274320" lvl="0" indent="-274320" algn="r" defTabSz="914400">
              <a:spcBef>
                <a:spcPct val="20000"/>
              </a:spcBef>
              <a:buClr>
                <a:srgbClr val="0BD0D9"/>
              </a:buClr>
              <a:buSzPct val="95000"/>
            </a:pPr>
            <a:r>
              <a:rPr lang="fa-IR" sz="2200" dirty="0">
                <a:solidFill>
                  <a:prstClr val="black"/>
                </a:solidFill>
                <a:latin typeface="Constantia"/>
              </a:rPr>
              <a:t>قلب </a:t>
            </a:r>
            <a:r>
              <a:rPr lang="fa-IR" sz="2200" dirty="0" smtClean="0">
                <a:solidFill>
                  <a:prstClr val="black"/>
                </a:solidFill>
                <a:latin typeface="Constantia"/>
              </a:rPr>
              <a:t>نمی </a:t>
            </a:r>
            <a:r>
              <a:rPr lang="fa-IR" sz="2200" dirty="0">
                <a:solidFill>
                  <a:prstClr val="black"/>
                </a:solidFill>
                <a:latin typeface="Constantia"/>
              </a:rPr>
              <a:t>رسد. آنژين يك </a:t>
            </a:r>
            <a:r>
              <a:rPr lang="fa-IR" sz="2200" dirty="0">
                <a:solidFill>
                  <a:srgbClr val="FF0000"/>
                </a:solidFill>
                <a:latin typeface="Constantia"/>
              </a:rPr>
              <a:t>درد تكرار </a:t>
            </a:r>
            <a:r>
              <a:rPr lang="fa-IR" sz="2200" dirty="0">
                <a:solidFill>
                  <a:prstClr val="black"/>
                </a:solidFill>
                <a:latin typeface="Constantia"/>
              </a:rPr>
              <a:t>شونده است كه در هنگام فعاليت ايجاد </a:t>
            </a:r>
            <a:r>
              <a:rPr lang="fa-IR" sz="2200" dirty="0" smtClean="0">
                <a:solidFill>
                  <a:prstClr val="black"/>
                </a:solidFill>
                <a:latin typeface="Constantia"/>
              </a:rPr>
              <a:t>می </a:t>
            </a:r>
            <a:r>
              <a:rPr lang="fa-IR" sz="2200" dirty="0">
                <a:solidFill>
                  <a:prstClr val="black"/>
                </a:solidFill>
                <a:latin typeface="Constantia"/>
              </a:rPr>
              <a:t>شود .</a:t>
            </a:r>
            <a:endParaRPr lang="en-US" sz="2200" dirty="0">
              <a:solidFill>
                <a:prstClr val="black"/>
              </a:solidFill>
              <a:latin typeface="Constantia"/>
            </a:endParaRPr>
          </a:p>
          <a:p>
            <a:endParaRPr lang="en-US" dirty="0"/>
          </a:p>
        </p:txBody>
      </p:sp>
    </p:spTree>
    <p:extLst>
      <p:ext uri="{BB962C8B-B14F-4D97-AF65-F5344CB8AC3E}">
        <p14:creationId xmlns:p14="http://schemas.microsoft.com/office/powerpoint/2010/main" val="1761451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6032" y="277009"/>
            <a:ext cx="8915399" cy="1196789"/>
          </a:xfrm>
        </p:spPr>
        <p:txBody>
          <a:bodyPr/>
          <a:lstStyle/>
          <a:p>
            <a:pPr algn="r" rtl="1"/>
            <a:r>
              <a:rPr lang="fa-IR" sz="5000" b="1" dirty="0">
                <a:solidFill>
                  <a:srgbClr val="04617B"/>
                </a:solidFill>
                <a:latin typeface="Calibri"/>
                <a:cs typeface="Traditional Arabic" panose="02020603050405020304" pitchFamily="18" charset="-78"/>
              </a:rPr>
              <a:t>در زمان بروز درد </a:t>
            </a:r>
            <a:r>
              <a:rPr lang="fa-IR" sz="5000" b="1" dirty="0" smtClean="0">
                <a:solidFill>
                  <a:srgbClr val="04617B"/>
                </a:solidFill>
                <a:latin typeface="Calibri"/>
                <a:cs typeface="Traditional Arabic" panose="02020603050405020304" pitchFamily="18" charset="-78"/>
              </a:rPr>
              <a:t>قلبی </a:t>
            </a:r>
            <a:r>
              <a:rPr lang="fa-IR" sz="5000" b="1" dirty="0">
                <a:solidFill>
                  <a:srgbClr val="04617B"/>
                </a:solidFill>
                <a:latin typeface="Calibri"/>
                <a:cs typeface="Traditional Arabic" panose="02020603050405020304" pitchFamily="18" charset="-78"/>
              </a:rPr>
              <a:t>چه بايد كرد؟</a:t>
            </a:r>
            <a:endParaRPr lang="en-US" dirty="0"/>
          </a:p>
        </p:txBody>
      </p:sp>
      <p:sp>
        <p:nvSpPr>
          <p:cNvPr id="3" name="Subtitle 2"/>
          <p:cNvSpPr>
            <a:spLocks noGrp="1"/>
          </p:cNvSpPr>
          <p:nvPr>
            <p:ph type="subTitle" idx="1"/>
          </p:nvPr>
        </p:nvSpPr>
        <p:spPr>
          <a:xfrm>
            <a:off x="2686032" y="2033195"/>
            <a:ext cx="8818580" cy="3870467"/>
          </a:xfrm>
        </p:spPr>
        <p:txBody>
          <a:bodyPr>
            <a:normAutofit lnSpcReduction="10000"/>
          </a:bodyPr>
          <a:lstStyle/>
          <a:p>
            <a:pPr marL="274320" lvl="0" indent="-274320" algn="r" defTabSz="914400" rtl="1">
              <a:spcBef>
                <a:spcPct val="20000"/>
              </a:spcBef>
              <a:buClr>
                <a:srgbClr val="0BD0D9"/>
              </a:buClr>
              <a:buSzPct val="95000"/>
            </a:pPr>
            <a:r>
              <a:rPr lang="fa-IR" sz="2800" dirty="0">
                <a:solidFill>
                  <a:srgbClr val="FF0000"/>
                </a:solidFill>
                <a:latin typeface="Constantia"/>
                <a:cs typeface="B Titr" pitchFamily="2" charset="-78"/>
              </a:rPr>
              <a:t>بايد فعاليت را متوقف كرد </a:t>
            </a:r>
          </a:p>
          <a:p>
            <a:pPr marL="274320" lvl="0" indent="-274320" algn="r" defTabSz="914400" rtl="1">
              <a:spcBef>
                <a:spcPct val="20000"/>
              </a:spcBef>
              <a:buClr>
                <a:srgbClr val="0BD0D9"/>
              </a:buClr>
              <a:buSzPct val="95000"/>
            </a:pPr>
            <a:r>
              <a:rPr lang="fa-IR" sz="2800" b="1" dirty="0">
                <a:solidFill>
                  <a:srgbClr val="FF0000"/>
                </a:solidFill>
                <a:latin typeface="Constantia"/>
              </a:rPr>
              <a:t>استراحت </a:t>
            </a:r>
          </a:p>
          <a:p>
            <a:pPr marL="274320" lvl="0" indent="-274320" algn="r" defTabSz="914400" rtl="1">
              <a:spcBef>
                <a:spcPct val="20000"/>
              </a:spcBef>
              <a:buClr>
                <a:srgbClr val="0BD0D9"/>
              </a:buClr>
              <a:buSzPct val="95000"/>
            </a:pPr>
            <a:r>
              <a:rPr lang="fa-IR" sz="2800" dirty="0">
                <a:solidFill>
                  <a:schemeClr val="tx1"/>
                </a:solidFill>
                <a:latin typeface="Constantia"/>
              </a:rPr>
              <a:t>داروی سريع الاثر </a:t>
            </a:r>
            <a:r>
              <a:rPr lang="fa-IR" sz="2800" b="1" dirty="0">
                <a:solidFill>
                  <a:srgbClr val="FF0000"/>
                </a:solidFill>
                <a:latin typeface="Constantia"/>
              </a:rPr>
              <a:t>نيتروگليسيرين </a:t>
            </a:r>
          </a:p>
          <a:p>
            <a:pPr marL="274320" lvl="0" indent="-274320" algn="r" defTabSz="914400" rtl="1">
              <a:spcBef>
                <a:spcPct val="20000"/>
              </a:spcBef>
              <a:buClr>
                <a:srgbClr val="0BD0D9"/>
              </a:buClr>
              <a:buSzPct val="95000"/>
            </a:pPr>
            <a:r>
              <a:rPr lang="fa-IR" sz="2800" dirty="0">
                <a:solidFill>
                  <a:prstClr val="black"/>
                </a:solidFill>
                <a:latin typeface="Constantia"/>
              </a:rPr>
              <a:t>(قرص هاي زيرزباني به شكل دانه هاي تسبيح) داشته باشند.</a:t>
            </a:r>
          </a:p>
          <a:p>
            <a:pPr marL="274320" lvl="0" indent="-274320" algn="r" defTabSz="914400" rtl="1">
              <a:spcBef>
                <a:spcPct val="20000"/>
              </a:spcBef>
              <a:buClr>
                <a:srgbClr val="0BD0D9"/>
              </a:buClr>
              <a:buSzPct val="95000"/>
            </a:pPr>
            <a:r>
              <a:rPr lang="fa-IR" sz="2800" dirty="0">
                <a:solidFill>
                  <a:schemeClr val="tx1"/>
                </a:solidFill>
                <a:latin typeface="Constantia"/>
              </a:rPr>
              <a:t>مي توانيم تا </a:t>
            </a:r>
            <a:r>
              <a:rPr lang="fa-IR" sz="2800" dirty="0">
                <a:solidFill>
                  <a:srgbClr val="FF0000"/>
                </a:solidFill>
                <a:latin typeface="Constantia"/>
              </a:rPr>
              <a:t>حداكثر سه قرص</a:t>
            </a:r>
          </a:p>
          <a:p>
            <a:pPr marL="274320" lvl="0" indent="-274320" algn="r" defTabSz="914400" rtl="1">
              <a:spcBef>
                <a:spcPct val="20000"/>
              </a:spcBef>
              <a:buClr>
                <a:srgbClr val="0BD0D9"/>
              </a:buClr>
              <a:buSzPct val="95000"/>
            </a:pPr>
            <a:r>
              <a:rPr lang="fa-IR" sz="2800" dirty="0">
                <a:solidFill>
                  <a:srgbClr val="FF0000"/>
                </a:solidFill>
                <a:latin typeface="Constantia"/>
              </a:rPr>
              <a:t>زيرزباني </a:t>
            </a:r>
            <a:r>
              <a:rPr lang="fa-IR" sz="2800" dirty="0">
                <a:solidFill>
                  <a:schemeClr val="tx1"/>
                </a:solidFill>
                <a:latin typeface="Constantia"/>
              </a:rPr>
              <a:t>به فاصله </a:t>
            </a:r>
            <a:r>
              <a:rPr lang="fa-IR" sz="2800" dirty="0">
                <a:solidFill>
                  <a:srgbClr val="FF0000"/>
                </a:solidFill>
                <a:latin typeface="Constantia"/>
              </a:rPr>
              <a:t>حداقل 5 دقيقه </a:t>
            </a:r>
            <a:r>
              <a:rPr lang="fa-IR" sz="2800" dirty="0">
                <a:solidFill>
                  <a:schemeClr val="tx1"/>
                </a:solidFill>
                <a:latin typeface="Constantia"/>
              </a:rPr>
              <a:t>استفاده كرد </a:t>
            </a:r>
            <a:r>
              <a:rPr lang="fa-IR" sz="2800" dirty="0">
                <a:solidFill>
                  <a:prstClr val="black"/>
                </a:solidFill>
                <a:latin typeface="Constantia"/>
              </a:rPr>
              <a:t>. </a:t>
            </a:r>
          </a:p>
          <a:p>
            <a:pPr marL="274320" lvl="0" indent="-274320" algn="r" defTabSz="914400" rtl="1">
              <a:spcBef>
                <a:spcPct val="20000"/>
              </a:spcBef>
              <a:buClr>
                <a:srgbClr val="0BD0D9"/>
              </a:buClr>
              <a:buSzPct val="95000"/>
            </a:pPr>
            <a:r>
              <a:rPr lang="fa-IR" sz="2800" dirty="0">
                <a:solidFill>
                  <a:prstClr val="black"/>
                </a:solidFill>
                <a:latin typeface="Constantia"/>
              </a:rPr>
              <a:t>زيرا مي تواند باعث افت بيشتر فشارخون در بيمار شود.</a:t>
            </a:r>
            <a:endParaRPr lang="en-US" sz="2800" dirty="0">
              <a:solidFill>
                <a:prstClr val="black"/>
              </a:solidFill>
              <a:latin typeface="Constantia"/>
            </a:endParaRPr>
          </a:p>
          <a:p>
            <a:endParaRPr lang="en-US" dirty="0"/>
          </a:p>
        </p:txBody>
      </p:sp>
    </p:spTree>
    <p:extLst>
      <p:ext uri="{BB962C8B-B14F-4D97-AF65-F5344CB8AC3E}">
        <p14:creationId xmlns:p14="http://schemas.microsoft.com/office/powerpoint/2010/main" val="452668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15245554"/>
              </p:ext>
            </p:extLst>
          </p:nvPr>
        </p:nvGraphicFramePr>
        <p:xfrm>
          <a:off x="2803264" y="499334"/>
          <a:ext cx="74676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4452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6789" y="126403"/>
            <a:ext cx="8915399" cy="1691639"/>
          </a:xfrm>
        </p:spPr>
        <p:txBody>
          <a:bodyPr/>
          <a:lstStyle/>
          <a:p>
            <a:pPr algn="r" rtl="1"/>
            <a:r>
              <a:rPr lang="fa-IR" sz="5000" b="1" u="sng" dirty="0">
                <a:solidFill>
                  <a:srgbClr val="FF0000"/>
                </a:solidFill>
                <a:latin typeface="Calibri"/>
                <a:cs typeface="Traditional Arabic" panose="02020603050405020304" pitchFamily="18" charset="-78"/>
              </a:rPr>
              <a:t>در سکته  مغزی چه اتفاق می افتد؟ </a:t>
            </a:r>
            <a:endParaRPr lang="en-US" dirty="0"/>
          </a:p>
        </p:txBody>
      </p:sp>
      <p:sp>
        <p:nvSpPr>
          <p:cNvPr id="3" name="Subtitle 2"/>
          <p:cNvSpPr>
            <a:spLocks noGrp="1"/>
          </p:cNvSpPr>
          <p:nvPr>
            <p:ph type="subTitle" idx="1"/>
          </p:nvPr>
        </p:nvSpPr>
        <p:spPr>
          <a:xfrm>
            <a:off x="2589213" y="2248349"/>
            <a:ext cx="8915399" cy="4184724"/>
          </a:xfrm>
        </p:spPr>
        <p:txBody>
          <a:bodyPr>
            <a:normAutofit lnSpcReduction="10000"/>
          </a:bodyPr>
          <a:lstStyle/>
          <a:p>
            <a:pPr algn="r"/>
            <a:r>
              <a:rPr lang="fa-IR" sz="2400" dirty="0" smtClean="0"/>
              <a:t>شریان مغز دچار</a:t>
            </a:r>
          </a:p>
          <a:p>
            <a:pPr algn="r"/>
            <a:r>
              <a:rPr lang="fa-IR" sz="2400" dirty="0" smtClean="0"/>
              <a:t>1-پارگی</a:t>
            </a:r>
          </a:p>
          <a:p>
            <a:pPr algn="r"/>
            <a:r>
              <a:rPr lang="fa-IR" sz="2400" dirty="0" smtClean="0"/>
              <a:t>2-انسداد</a:t>
            </a:r>
          </a:p>
          <a:p>
            <a:pPr algn="r"/>
            <a:r>
              <a:rPr lang="fa-IR" sz="2400" dirty="0" smtClean="0"/>
              <a:t>                    می شود</a:t>
            </a:r>
          </a:p>
          <a:p>
            <a:pPr algn="r"/>
            <a:endParaRPr lang="fa-IR" dirty="0"/>
          </a:p>
          <a:p>
            <a:pPr algn="r"/>
            <a:endParaRPr lang="fa-IR" dirty="0" smtClean="0"/>
          </a:p>
          <a:p>
            <a:pPr algn="ctr"/>
            <a:r>
              <a:rPr lang="fa-IR" sz="3600" dirty="0">
                <a:solidFill>
                  <a:srgbClr val="04617B"/>
                </a:solidFill>
                <a:latin typeface="Calibri"/>
                <a:cs typeface="B Titr" pitchFamily="2" charset="-78"/>
              </a:rPr>
              <a:t/>
            </a:r>
            <a:br>
              <a:rPr lang="fa-IR" sz="3600" dirty="0">
                <a:solidFill>
                  <a:srgbClr val="04617B"/>
                </a:solidFill>
                <a:latin typeface="Calibri"/>
                <a:cs typeface="B Titr" pitchFamily="2" charset="-78"/>
              </a:rPr>
            </a:br>
            <a:r>
              <a:rPr lang="fa-IR" sz="3600" dirty="0">
                <a:solidFill>
                  <a:srgbClr val="04617B"/>
                </a:solidFill>
                <a:latin typeface="Calibri"/>
                <a:cs typeface="B Titr" pitchFamily="2" charset="-78"/>
              </a:rPr>
              <a:t> اثرات تخريبي</a:t>
            </a:r>
            <a:r>
              <a:rPr lang="fa-IR" sz="3600" dirty="0">
                <a:solidFill>
                  <a:srgbClr val="FF3300"/>
                </a:solidFill>
                <a:latin typeface="Calibri"/>
                <a:cs typeface="B Titr" pitchFamily="2" charset="-78"/>
              </a:rPr>
              <a:t> </a:t>
            </a:r>
            <a:r>
              <a:rPr lang="fa-IR" sz="3600" dirty="0">
                <a:solidFill>
                  <a:srgbClr val="04617B"/>
                </a:solidFill>
                <a:latin typeface="Calibri"/>
                <a:cs typeface="B Titr" pitchFamily="2" charset="-78"/>
              </a:rPr>
              <a:t>سكته مغزي</a:t>
            </a:r>
            <a:br>
              <a:rPr lang="fa-IR" sz="3600" dirty="0">
                <a:solidFill>
                  <a:srgbClr val="04617B"/>
                </a:solidFill>
                <a:latin typeface="Calibri"/>
                <a:cs typeface="B Titr" pitchFamily="2" charset="-78"/>
              </a:rPr>
            </a:br>
            <a:r>
              <a:rPr lang="fa-IR" sz="3600" dirty="0">
                <a:solidFill>
                  <a:srgbClr val="FF3300"/>
                </a:solidFill>
                <a:latin typeface="Calibri"/>
                <a:cs typeface="B Titr" pitchFamily="2" charset="-78"/>
              </a:rPr>
              <a:t> </a:t>
            </a:r>
            <a:r>
              <a:rPr lang="fa-IR" sz="3600" dirty="0">
                <a:solidFill>
                  <a:srgbClr val="04617B"/>
                </a:solidFill>
                <a:latin typeface="Calibri"/>
                <a:cs typeface="B Titr" pitchFamily="2" charset="-78"/>
              </a:rPr>
              <a:t>اغلب</a:t>
            </a:r>
            <a:r>
              <a:rPr lang="fa-IR" sz="3600" dirty="0">
                <a:solidFill>
                  <a:srgbClr val="FF3300"/>
                </a:solidFill>
                <a:latin typeface="Calibri"/>
                <a:cs typeface="B Titr" pitchFamily="2" charset="-78"/>
              </a:rPr>
              <a:t> </a:t>
            </a:r>
            <a:r>
              <a:rPr lang="fa-IR" sz="3600" u="sng" dirty="0">
                <a:solidFill>
                  <a:srgbClr val="FF3300"/>
                </a:solidFill>
                <a:latin typeface="Calibri"/>
                <a:cs typeface="B Titr" pitchFamily="2" charset="-78"/>
              </a:rPr>
              <a:t>دايمي</a:t>
            </a:r>
            <a:r>
              <a:rPr lang="fa-IR" sz="3600" dirty="0">
                <a:solidFill>
                  <a:srgbClr val="FF3300"/>
                </a:solidFill>
                <a:latin typeface="Calibri"/>
                <a:cs typeface="B Titr" pitchFamily="2" charset="-78"/>
              </a:rPr>
              <a:t> </a:t>
            </a:r>
            <a:r>
              <a:rPr lang="fa-IR" sz="3600" dirty="0">
                <a:solidFill>
                  <a:srgbClr val="04617B"/>
                </a:solidFill>
                <a:latin typeface="Calibri"/>
                <a:cs typeface="B Titr" pitchFamily="2" charset="-78"/>
              </a:rPr>
              <a:t>است</a:t>
            </a:r>
            <a:endParaRPr lang="en-US" sz="3600" dirty="0"/>
          </a:p>
        </p:txBody>
      </p:sp>
      <p:sp>
        <p:nvSpPr>
          <p:cNvPr id="4" name="TextBox 4"/>
          <p:cNvSpPr txBox="1"/>
          <p:nvPr/>
        </p:nvSpPr>
        <p:spPr>
          <a:xfrm>
            <a:off x="4906588" y="4406160"/>
            <a:ext cx="44958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dirty="0" smtClean="0">
                <a:solidFill>
                  <a:srgbClr val="FF3399"/>
                </a:solidFill>
                <a:cs typeface="B Titr" pitchFamily="2" charset="-78"/>
              </a:rPr>
              <a:t>سلولهای مغزی اکسیژن وگلوکز دریافت نمی کنند</a:t>
            </a:r>
            <a:endParaRPr lang="en-US" dirty="0">
              <a:solidFill>
                <a:srgbClr val="FF3399"/>
              </a:solidFill>
              <a:cs typeface="B Titr" pitchFamily="2" charset="-78"/>
            </a:endParaRPr>
          </a:p>
        </p:txBody>
      </p:sp>
    </p:spTree>
    <p:extLst>
      <p:ext uri="{BB962C8B-B14F-4D97-AF65-F5344CB8AC3E}">
        <p14:creationId xmlns:p14="http://schemas.microsoft.com/office/powerpoint/2010/main" val="778307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5275" y="588981"/>
            <a:ext cx="8915399" cy="1229061"/>
          </a:xfrm>
        </p:spPr>
        <p:txBody>
          <a:bodyPr/>
          <a:lstStyle/>
          <a:p>
            <a:pPr algn="r"/>
            <a:r>
              <a:rPr lang="fa-IR" dirty="0" smtClean="0">
                <a:solidFill>
                  <a:srgbClr val="FF0000"/>
                </a:solidFill>
              </a:rPr>
              <a:t>آمبولی مغزی؟</a:t>
            </a:r>
            <a:endParaRPr lang="en-US" dirty="0">
              <a:solidFill>
                <a:srgbClr val="FF0000"/>
              </a:solidFill>
            </a:endParaRPr>
          </a:p>
        </p:txBody>
      </p:sp>
      <p:sp>
        <p:nvSpPr>
          <p:cNvPr id="4" name="Title 1"/>
          <p:cNvSpPr>
            <a:spLocks noGrp="1"/>
          </p:cNvSpPr>
          <p:nvPr>
            <p:ph type="subTitle" idx="1"/>
          </p:nvPr>
        </p:nvSpPr>
        <p:spPr>
          <a:xfrm>
            <a:off x="2589213" y="2205038"/>
            <a:ext cx="8915400" cy="3698875"/>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r" rtl="1"/>
            <a:r>
              <a:rPr lang="fa-IR" sz="4000" dirty="0" smtClean="0">
                <a:cs typeface="B Titr" pitchFamily="2" charset="-78"/>
              </a:rPr>
              <a:t>بعضی اوقات وقتي يك لخته خون در يكي از ر گ هاي بدن </a:t>
            </a:r>
            <a:r>
              <a:rPr lang="fa-IR" sz="4000" i="1" u="sng" dirty="0" smtClean="0">
                <a:solidFill>
                  <a:srgbClr val="FF0000"/>
                </a:solidFill>
                <a:cs typeface="B Titr" pitchFamily="2" charset="-78"/>
              </a:rPr>
              <a:t>دور از قلب </a:t>
            </a:r>
            <a:r>
              <a:rPr lang="fa-IR" sz="4000" dirty="0" smtClean="0">
                <a:cs typeface="B Titr" pitchFamily="2" charset="-78"/>
              </a:rPr>
              <a:t>تشكيل مي شود، توسط جريان خون در رگ ها به حركت در مي آيد تا اين كه بالاخره در يك شريان جا مي گيرد.اگر اين لخته خون در شريان مغز جا گيرد.</a:t>
            </a:r>
            <a:endParaRPr lang="en-US" sz="4000" b="1" dirty="0">
              <a:cs typeface="B Titr" pitchFamily="2" charset="-78"/>
            </a:endParaRPr>
          </a:p>
        </p:txBody>
      </p:sp>
    </p:spTree>
    <p:extLst>
      <p:ext uri="{BB962C8B-B14F-4D97-AF65-F5344CB8AC3E}">
        <p14:creationId xmlns:p14="http://schemas.microsoft.com/office/powerpoint/2010/main" val="1693196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5123" y="330798"/>
            <a:ext cx="8915399" cy="970877"/>
          </a:xfrm>
        </p:spPr>
        <p:txBody>
          <a:bodyPr/>
          <a:lstStyle/>
          <a:p>
            <a:r>
              <a:rPr lang="fa-IR" sz="5000" b="1" u="sng" dirty="0">
                <a:solidFill>
                  <a:srgbClr val="04617B"/>
                </a:solidFill>
                <a:latin typeface="Calibri"/>
                <a:cs typeface="B Titr" pitchFamily="2" charset="-78"/>
              </a:rPr>
              <a:t>شایعترین  علت </a:t>
            </a:r>
            <a:r>
              <a:rPr lang="fa-IR" sz="5000" u="sng" dirty="0">
                <a:solidFill>
                  <a:srgbClr val="04617B"/>
                </a:solidFill>
                <a:latin typeface="Calibri"/>
                <a:cs typeface="B Titr" pitchFamily="2" charset="-78"/>
              </a:rPr>
              <a:t> خونریزی مغزی؟</a:t>
            </a:r>
            <a:endParaRPr lang="en-US" dirty="0"/>
          </a:p>
        </p:txBody>
      </p:sp>
      <p:sp>
        <p:nvSpPr>
          <p:cNvPr id="3" name="Subtitle 2"/>
          <p:cNvSpPr>
            <a:spLocks noGrp="1"/>
          </p:cNvSpPr>
          <p:nvPr>
            <p:ph type="subTitle" idx="1"/>
          </p:nvPr>
        </p:nvSpPr>
        <p:spPr>
          <a:xfrm>
            <a:off x="2815123" y="1688951"/>
            <a:ext cx="8915399" cy="4851698"/>
          </a:xfrm>
        </p:spPr>
        <p:txBody>
          <a:bodyPr/>
          <a:lstStyle/>
          <a:p>
            <a:pPr algn="ctr"/>
            <a:r>
              <a:rPr lang="ar-SA" sz="4400" b="1" kern="0" dirty="0">
                <a:solidFill>
                  <a:srgbClr val="CC9900"/>
                </a:solidFill>
                <a:latin typeface="Trebuchet MS"/>
              </a:rPr>
              <a:t>فشار خون </a:t>
            </a:r>
            <a:r>
              <a:rPr lang="ar-SA" sz="4400" b="1" kern="0" dirty="0" smtClean="0">
                <a:solidFill>
                  <a:srgbClr val="CC9900"/>
                </a:solidFill>
                <a:latin typeface="Trebuchet MS"/>
              </a:rPr>
              <a:t>بالا</a:t>
            </a:r>
            <a:endParaRPr lang="fa-IR" sz="4400" b="1" kern="0" dirty="0" smtClean="0">
              <a:solidFill>
                <a:srgbClr val="CC9900"/>
              </a:solidFill>
              <a:latin typeface="Trebuchet MS"/>
            </a:endParaRPr>
          </a:p>
          <a:p>
            <a:pPr marL="342900" lvl="0" indent="-342900" algn="r" defTabSz="914400" rtl="1" fontAlgn="base">
              <a:spcBef>
                <a:spcPct val="20000"/>
              </a:spcBef>
              <a:spcAft>
                <a:spcPct val="0"/>
              </a:spcAft>
              <a:buClrTx/>
              <a:buFont typeface="Wingdings" panose="05000000000000000000" pitchFamily="2" charset="2"/>
              <a:buChar char="§"/>
              <a:defRPr/>
            </a:pPr>
            <a:r>
              <a:rPr lang="ar-SA" sz="3200" b="1" kern="0" dirty="0">
                <a:solidFill>
                  <a:srgbClr val="000000"/>
                </a:solidFill>
                <a:latin typeface="Trebuchet MS"/>
              </a:rPr>
              <a:t>نرمال: </a:t>
            </a:r>
            <a:r>
              <a:rPr lang="ar-SA" sz="3200" b="1" kern="0" dirty="0">
                <a:solidFill>
                  <a:srgbClr val="FF0066"/>
                </a:solidFill>
                <a:latin typeface="Trebuchet MS"/>
              </a:rPr>
              <a:t>کمتر از 80/120</a:t>
            </a:r>
            <a:r>
              <a:rPr lang="ar-SA" sz="3200" b="1" kern="0" dirty="0">
                <a:solidFill>
                  <a:srgbClr val="000000"/>
                </a:solidFill>
                <a:latin typeface="Trebuchet MS"/>
              </a:rPr>
              <a:t> ميلی متر جيوه</a:t>
            </a:r>
            <a:endParaRPr lang="fa-IR" sz="3200" b="1" kern="0" dirty="0">
              <a:solidFill>
                <a:srgbClr val="000000"/>
              </a:solidFill>
              <a:latin typeface="Trebuchet MS"/>
            </a:endParaRPr>
          </a:p>
          <a:p>
            <a:pPr marL="342900" lvl="0" indent="-342900" algn="r" defTabSz="914400" rtl="1" fontAlgn="base">
              <a:spcBef>
                <a:spcPct val="20000"/>
              </a:spcBef>
              <a:spcAft>
                <a:spcPct val="0"/>
              </a:spcAft>
              <a:buClrTx/>
              <a:buFont typeface="Wingdings" panose="05000000000000000000" pitchFamily="2" charset="2"/>
              <a:buChar char="§"/>
              <a:defRPr/>
            </a:pPr>
            <a:r>
              <a:rPr lang="ar-SA" sz="3200" b="1" kern="0" dirty="0">
                <a:solidFill>
                  <a:srgbClr val="000000"/>
                </a:solidFill>
                <a:latin typeface="Trebuchet MS"/>
              </a:rPr>
              <a:t>مرحله قبل</a:t>
            </a:r>
            <a:r>
              <a:rPr lang="fa-IR" sz="3200" b="1" kern="0" dirty="0">
                <a:solidFill>
                  <a:srgbClr val="000000"/>
                </a:solidFill>
                <a:latin typeface="Trebuchet MS"/>
              </a:rPr>
              <a:t> از</a:t>
            </a:r>
            <a:r>
              <a:rPr lang="ar-SA" sz="3200" b="1" kern="0" dirty="0">
                <a:solidFill>
                  <a:srgbClr val="000000"/>
                </a:solidFill>
                <a:latin typeface="Trebuchet MS"/>
              </a:rPr>
              <a:t> فشار خون بالا</a:t>
            </a:r>
            <a:r>
              <a:rPr lang="ar-SA" sz="3200" b="1" kern="0" dirty="0">
                <a:solidFill>
                  <a:srgbClr val="009999"/>
                </a:solidFill>
                <a:latin typeface="Trebuchet MS"/>
              </a:rPr>
              <a:t>: </a:t>
            </a:r>
            <a:r>
              <a:rPr lang="ar-SA" sz="3200" b="1" kern="0" dirty="0">
                <a:solidFill>
                  <a:srgbClr val="FF0066"/>
                </a:solidFill>
                <a:latin typeface="Trebuchet MS"/>
              </a:rPr>
              <a:t>89-80/139-120</a:t>
            </a:r>
            <a:r>
              <a:rPr lang="ar-SA" sz="3200" b="1" kern="0" dirty="0">
                <a:solidFill>
                  <a:srgbClr val="000000"/>
                </a:solidFill>
                <a:latin typeface="Trebuchet MS"/>
              </a:rPr>
              <a:t> ميلی متر جيوه</a:t>
            </a:r>
            <a:endParaRPr lang="fa-IR" sz="3200" b="1" kern="0" dirty="0">
              <a:solidFill>
                <a:srgbClr val="000000"/>
              </a:solidFill>
              <a:latin typeface="Trebuchet MS"/>
            </a:endParaRPr>
          </a:p>
          <a:p>
            <a:pPr marL="342900" lvl="0" indent="-342900" algn="r" defTabSz="914400" rtl="1" fontAlgn="base">
              <a:spcBef>
                <a:spcPct val="20000"/>
              </a:spcBef>
              <a:spcAft>
                <a:spcPct val="0"/>
              </a:spcAft>
              <a:buClrTx/>
              <a:buFont typeface="Wingdings" panose="05000000000000000000" pitchFamily="2" charset="2"/>
              <a:buChar char="§"/>
              <a:defRPr/>
            </a:pPr>
            <a:r>
              <a:rPr lang="ar-SA" sz="3200" b="1" kern="0" dirty="0">
                <a:solidFill>
                  <a:srgbClr val="000000"/>
                </a:solidFill>
                <a:latin typeface="Trebuchet MS"/>
              </a:rPr>
              <a:t>فشار خون بالا</a:t>
            </a:r>
            <a:r>
              <a:rPr lang="fa-IR" sz="3200" b="1" kern="0" dirty="0">
                <a:solidFill>
                  <a:srgbClr val="000000"/>
                </a:solidFill>
                <a:latin typeface="Trebuchet MS"/>
              </a:rPr>
              <a:t>:        </a:t>
            </a:r>
            <a:r>
              <a:rPr lang="fa-IR" sz="3200" b="1" kern="0" dirty="0">
                <a:solidFill>
                  <a:srgbClr val="FF0066"/>
                </a:solidFill>
                <a:latin typeface="Trebuchet MS"/>
              </a:rPr>
              <a:t>بيشتر</a:t>
            </a:r>
            <a:r>
              <a:rPr lang="fa-IR" sz="3200" b="1" kern="0" dirty="0">
                <a:solidFill>
                  <a:srgbClr val="000000"/>
                </a:solidFill>
                <a:latin typeface="Trebuchet MS"/>
              </a:rPr>
              <a:t> </a:t>
            </a:r>
            <a:r>
              <a:rPr lang="fa-IR" sz="3200" b="1" kern="0" dirty="0">
                <a:solidFill>
                  <a:srgbClr val="FF0066"/>
                </a:solidFill>
                <a:latin typeface="Trebuchet MS"/>
              </a:rPr>
              <a:t>از</a:t>
            </a:r>
            <a:r>
              <a:rPr lang="fa-IR" sz="3200" b="1" kern="0" dirty="0">
                <a:solidFill>
                  <a:srgbClr val="000000"/>
                </a:solidFill>
                <a:latin typeface="Trebuchet MS"/>
              </a:rPr>
              <a:t> </a:t>
            </a:r>
            <a:r>
              <a:rPr lang="fa-IR" sz="3200" b="1" kern="0" dirty="0">
                <a:solidFill>
                  <a:srgbClr val="FF0066"/>
                </a:solidFill>
                <a:latin typeface="Trebuchet MS"/>
              </a:rPr>
              <a:t>90/140</a:t>
            </a:r>
          </a:p>
          <a:p>
            <a:pPr marL="342900" lvl="0" indent="-342900" algn="r" defTabSz="914400" rtl="1" fontAlgn="base">
              <a:spcBef>
                <a:spcPct val="20000"/>
              </a:spcBef>
              <a:spcAft>
                <a:spcPct val="0"/>
              </a:spcAft>
              <a:buClrTx/>
              <a:buFont typeface="Wingdings" panose="05000000000000000000" pitchFamily="2" charset="2"/>
              <a:buChar char="§"/>
              <a:defRPr/>
            </a:pPr>
            <a:r>
              <a:rPr lang="ar-SA" sz="3200" b="1" kern="0" dirty="0">
                <a:solidFill>
                  <a:srgbClr val="000000"/>
                </a:solidFill>
                <a:latin typeface="Trebuchet MS"/>
              </a:rPr>
              <a:t>اگر فردی دچار </a:t>
            </a:r>
            <a:r>
              <a:rPr lang="ar-SA" sz="3200" b="1" u="sng" kern="0" dirty="0">
                <a:solidFill>
                  <a:srgbClr val="FF0066"/>
                </a:solidFill>
                <a:latin typeface="Trebuchet MS"/>
              </a:rPr>
              <a:t>بیماری دیابت</a:t>
            </a:r>
            <a:r>
              <a:rPr lang="ar-SA" sz="3200" b="1" kern="0" dirty="0">
                <a:solidFill>
                  <a:srgbClr val="000000"/>
                </a:solidFill>
                <a:latin typeface="Trebuchet MS"/>
              </a:rPr>
              <a:t> باشد، فشار خون وی باید کمتر از</a:t>
            </a:r>
            <a:r>
              <a:rPr lang="en-US" sz="3200" b="1" kern="0" dirty="0">
                <a:solidFill>
                  <a:srgbClr val="000000"/>
                </a:solidFill>
                <a:latin typeface="Trebuchet MS"/>
              </a:rPr>
              <a:t> 130/80 </a:t>
            </a:r>
            <a:r>
              <a:rPr lang="ar-SA" sz="3200" b="1" kern="0" dirty="0">
                <a:solidFill>
                  <a:srgbClr val="000000"/>
                </a:solidFill>
                <a:latin typeface="Trebuchet MS"/>
              </a:rPr>
              <a:t>ميلی متر جيوه</a:t>
            </a:r>
            <a:r>
              <a:rPr lang="en-US" sz="3200" b="1" kern="0" dirty="0">
                <a:solidFill>
                  <a:srgbClr val="000000"/>
                </a:solidFill>
                <a:latin typeface="Trebuchet MS"/>
              </a:rPr>
              <a:t> </a:t>
            </a:r>
            <a:r>
              <a:rPr lang="ar-SA" sz="3200" b="1" kern="0" dirty="0">
                <a:solidFill>
                  <a:srgbClr val="000000"/>
                </a:solidFill>
                <a:latin typeface="Trebuchet MS"/>
              </a:rPr>
              <a:t>باشد</a:t>
            </a:r>
            <a:r>
              <a:rPr lang="en-US" sz="3200" b="1" kern="0" dirty="0">
                <a:solidFill>
                  <a:srgbClr val="000000"/>
                </a:solidFill>
                <a:latin typeface="Trebuchet MS"/>
              </a:rPr>
              <a:t>.</a:t>
            </a:r>
            <a:r>
              <a:rPr lang="en-US" sz="4400" b="1" kern="0" dirty="0" smtClean="0">
                <a:solidFill>
                  <a:srgbClr val="000000"/>
                </a:solidFill>
                <a:latin typeface="Trebuchet MS"/>
              </a:rPr>
              <a:t> </a:t>
            </a:r>
            <a:endParaRPr lang="en-US" dirty="0"/>
          </a:p>
        </p:txBody>
      </p:sp>
    </p:spTree>
    <p:extLst>
      <p:ext uri="{BB962C8B-B14F-4D97-AF65-F5344CB8AC3E}">
        <p14:creationId xmlns:p14="http://schemas.microsoft.com/office/powerpoint/2010/main" val="3743939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12016893"/>
              </p:ext>
            </p:extLst>
          </p:nvPr>
        </p:nvGraphicFramePr>
        <p:xfrm>
          <a:off x="2663415" y="381000"/>
          <a:ext cx="74676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5305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41778331"/>
              </p:ext>
            </p:extLst>
          </p:nvPr>
        </p:nvGraphicFramePr>
        <p:xfrm>
          <a:off x="2814021" y="434789"/>
          <a:ext cx="74676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8608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27254926"/>
              </p:ext>
            </p:extLst>
          </p:nvPr>
        </p:nvGraphicFramePr>
        <p:xfrm>
          <a:off x="2727960" y="424030"/>
          <a:ext cx="74676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1766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62550" y="1212925"/>
            <a:ext cx="8915399" cy="1336637"/>
          </a:xfrm>
        </p:spPr>
        <p:txBody>
          <a:bodyPr/>
          <a:lstStyle/>
          <a:p>
            <a:pPr algn="ctr"/>
            <a:r>
              <a:rPr lang="fa-IR" dirty="0" smtClean="0">
                <a:solidFill>
                  <a:srgbClr val="FF0000"/>
                </a:solidFill>
              </a:rPr>
              <a:t>نکته :</a:t>
            </a:r>
            <a:endParaRPr lang="en-US" dirty="0">
              <a:solidFill>
                <a:srgbClr val="FF0000"/>
              </a:solidFill>
            </a:endParaRPr>
          </a:p>
        </p:txBody>
      </p:sp>
      <p:sp>
        <p:nvSpPr>
          <p:cNvPr id="3" name="Subtitle 2"/>
          <p:cNvSpPr>
            <a:spLocks noGrp="1"/>
          </p:cNvSpPr>
          <p:nvPr>
            <p:ph type="subTitle" idx="1"/>
          </p:nvPr>
        </p:nvSpPr>
        <p:spPr>
          <a:xfrm>
            <a:off x="2589213" y="3055173"/>
            <a:ext cx="8915399" cy="2848490"/>
          </a:xfrm>
        </p:spPr>
        <p:txBody>
          <a:bodyPr/>
          <a:lstStyle/>
          <a:p>
            <a:pPr lvl="0" algn="ctr" defTabSz="914400">
              <a:spcBef>
                <a:spcPts val="0"/>
              </a:spcBef>
              <a:buClrTx/>
            </a:pPr>
            <a:r>
              <a:rPr lang="fa-IR" sz="3600" b="1" dirty="0">
                <a:solidFill>
                  <a:prstClr val="black"/>
                </a:solidFill>
                <a:latin typeface="Constantia"/>
                <a:cs typeface="B Zar" pitchFamily="2" charset="-78"/>
              </a:rPr>
              <a:t>با خود مراقبتی وشیوه زندگی سالم از بیماری قلبی وعروقی پیشگیری نماییم.</a:t>
            </a:r>
            <a:endParaRPr lang="en-US" sz="3600" b="1" dirty="0">
              <a:solidFill>
                <a:prstClr val="black"/>
              </a:solidFill>
              <a:latin typeface="Constantia"/>
              <a:cs typeface="B Zar" pitchFamily="2" charset="-78"/>
            </a:endParaRPr>
          </a:p>
          <a:p>
            <a:endParaRPr lang="en-US" dirty="0"/>
          </a:p>
        </p:txBody>
      </p:sp>
    </p:spTree>
    <p:extLst>
      <p:ext uri="{BB962C8B-B14F-4D97-AF65-F5344CB8AC3E}">
        <p14:creationId xmlns:p14="http://schemas.microsoft.com/office/powerpoint/2010/main" val="3350011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39820" y="1559860"/>
            <a:ext cx="8915399" cy="4454652"/>
          </a:xfrm>
        </p:spPr>
        <p:txBody>
          <a:bodyPr>
            <a:normAutofit fontScale="90000"/>
          </a:bodyPr>
          <a:lstStyle/>
          <a:p>
            <a:pPr lvl="0" algn="r" defTabSz="914400" rtl="1" fontAlgn="base">
              <a:spcAft>
                <a:spcPct val="0"/>
              </a:spcAft>
            </a:pPr>
            <a:r>
              <a:rPr lang="ar-SA" sz="4800" b="1" dirty="0">
                <a:solidFill>
                  <a:srgbClr val="FF0000"/>
                </a:solidFill>
                <a:latin typeface="BMitra" charset="-78"/>
                <a:ea typeface="Times New Roman" pitchFamily="18" charset="0"/>
                <a:cs typeface="B Mitra" pitchFamily="2" charset="-78"/>
              </a:rPr>
              <a:t>بيماري هاي واگير </a:t>
            </a:r>
            <a:r>
              <a:rPr lang="ar-SA" sz="4800" b="1" dirty="0">
                <a:solidFill>
                  <a:srgbClr val="000000"/>
                </a:solidFill>
                <a:latin typeface="BMitra" charset="-78"/>
                <a:ea typeface="Times New Roman" pitchFamily="18" charset="0"/>
                <a:cs typeface="B Mitra" pitchFamily="2" charset="-78"/>
              </a:rPr>
              <a:t>معمولا عامل مشخصي دارند و همين ويژگي سبب مي شود تاپيشگيري و كنترل آن ها آسان تر </a:t>
            </a:r>
            <a:r>
              <a:rPr lang="ar-SA" sz="4800" b="1" dirty="0" smtClean="0">
                <a:solidFill>
                  <a:srgbClr val="000000"/>
                </a:solidFill>
                <a:latin typeface="BMitra" charset="-78"/>
                <a:ea typeface="Times New Roman" pitchFamily="18" charset="0"/>
                <a:cs typeface="B Mitra" pitchFamily="2" charset="-78"/>
              </a:rPr>
              <a:t>باشد</a:t>
            </a:r>
            <a:r>
              <a:rPr lang="en-US" sz="4800" b="1" dirty="0" smtClean="0">
                <a:solidFill>
                  <a:srgbClr val="000000"/>
                </a:solidFill>
                <a:latin typeface="BMitra" charset="-78"/>
                <a:ea typeface="Times New Roman" pitchFamily="18" charset="0"/>
                <a:cs typeface="B Mitra" pitchFamily="2" charset="-78"/>
              </a:rPr>
              <a:t> </a:t>
            </a:r>
            <a:r>
              <a:rPr lang="en-US" sz="4800" b="1" dirty="0">
                <a:solidFill>
                  <a:srgbClr val="000000"/>
                </a:solidFill>
                <a:latin typeface="BMitra" charset="-78"/>
                <a:ea typeface="Times New Roman" pitchFamily="18" charset="0"/>
                <a:cs typeface="B Mitra" pitchFamily="2" charset="-78"/>
              </a:rPr>
              <a:t>. </a:t>
            </a:r>
            <a:r>
              <a:rPr lang="fa-IR" sz="4800" b="1" dirty="0">
                <a:solidFill>
                  <a:srgbClr val="000000"/>
                </a:solidFill>
                <a:latin typeface="BMitra" charset="-78"/>
                <a:ea typeface="Times New Roman" pitchFamily="18" charset="0"/>
                <a:cs typeface="B Mitra" pitchFamily="2" charset="-78"/>
              </a:rPr>
              <a:t/>
            </a:r>
            <a:br>
              <a:rPr lang="fa-IR" sz="4800" b="1" dirty="0">
                <a:solidFill>
                  <a:srgbClr val="000000"/>
                </a:solidFill>
                <a:latin typeface="BMitra" charset="-78"/>
                <a:ea typeface="Times New Roman" pitchFamily="18" charset="0"/>
                <a:cs typeface="B Mitra" pitchFamily="2" charset="-78"/>
              </a:rPr>
            </a:br>
            <a:r>
              <a:rPr lang="fa-IR" sz="4800" b="1" dirty="0" smtClean="0">
                <a:solidFill>
                  <a:srgbClr val="000000"/>
                </a:solidFill>
                <a:latin typeface="BMitra" charset="-78"/>
                <a:ea typeface="Times New Roman" pitchFamily="18" charset="0"/>
                <a:cs typeface="B Mitra" pitchFamily="2" charset="-78"/>
              </a:rPr>
              <a:t/>
            </a:r>
            <a:br>
              <a:rPr lang="fa-IR" sz="4800" b="1" dirty="0" smtClean="0">
                <a:solidFill>
                  <a:srgbClr val="000000"/>
                </a:solidFill>
                <a:latin typeface="BMitra" charset="-78"/>
                <a:ea typeface="Times New Roman" pitchFamily="18" charset="0"/>
                <a:cs typeface="B Mitra" pitchFamily="2" charset="-78"/>
              </a:rPr>
            </a:br>
            <a:r>
              <a:rPr lang="fa-IR" sz="4800" b="1" dirty="0" smtClean="0">
                <a:solidFill>
                  <a:srgbClr val="000000"/>
                </a:solidFill>
                <a:latin typeface="BMitra" charset="-78"/>
                <a:ea typeface="Times New Roman" pitchFamily="18" charset="0"/>
                <a:cs typeface="B Mitra" pitchFamily="2" charset="-78"/>
              </a:rPr>
              <a:t>در</a:t>
            </a:r>
            <a:r>
              <a:rPr lang="ar-SA" sz="4800" b="1" dirty="0" smtClean="0">
                <a:solidFill>
                  <a:srgbClr val="FF0000"/>
                </a:solidFill>
                <a:latin typeface="BMitra" charset="-78"/>
                <a:ea typeface="Times New Roman" pitchFamily="18" charset="0"/>
                <a:cs typeface="B Mitra" pitchFamily="2" charset="-78"/>
              </a:rPr>
              <a:t> </a:t>
            </a:r>
            <a:r>
              <a:rPr lang="ar-SA" sz="4800" b="1" dirty="0">
                <a:solidFill>
                  <a:srgbClr val="FF0000"/>
                </a:solidFill>
                <a:latin typeface="BMitra" charset="-78"/>
                <a:ea typeface="Times New Roman" pitchFamily="18" charset="0"/>
                <a:cs typeface="B Mitra" pitchFamily="2" charset="-78"/>
              </a:rPr>
              <a:t>بيماري هاي غيرواگير</a:t>
            </a:r>
            <a:r>
              <a:rPr lang="ar-SA" sz="4800" b="1" dirty="0">
                <a:solidFill>
                  <a:srgbClr val="000000"/>
                </a:solidFill>
                <a:latin typeface="BMitra" charset="-78"/>
                <a:ea typeface="Times New Roman" pitchFamily="18" charset="0"/>
                <a:cs typeface="B Mitra" pitchFamily="2" charset="-78"/>
              </a:rPr>
              <a:t> به جاي يك</a:t>
            </a:r>
            <a:r>
              <a:rPr lang="en-US" sz="4800" b="1" dirty="0">
                <a:solidFill>
                  <a:srgbClr val="000000"/>
                </a:solidFill>
                <a:latin typeface="BMitra" charset="-78"/>
                <a:ea typeface="Times New Roman" pitchFamily="18" charset="0"/>
                <a:cs typeface="B Mitra" pitchFamily="2" charset="-78"/>
              </a:rPr>
              <a:t/>
            </a:r>
            <a:br>
              <a:rPr lang="en-US" sz="4800" b="1" dirty="0">
                <a:solidFill>
                  <a:srgbClr val="000000"/>
                </a:solidFill>
                <a:latin typeface="BMitra" charset="-78"/>
                <a:ea typeface="Times New Roman" pitchFamily="18" charset="0"/>
                <a:cs typeface="B Mitra" pitchFamily="2" charset="-78"/>
              </a:rPr>
            </a:br>
            <a:r>
              <a:rPr lang="ar-SA" sz="4800" b="1" dirty="0">
                <a:solidFill>
                  <a:srgbClr val="000000"/>
                </a:solidFill>
                <a:latin typeface="BMitra" charset="-78"/>
                <a:ea typeface="Times New Roman" pitchFamily="18" charset="0"/>
                <a:cs typeface="B Mitra" pitchFamily="2" charset="-78"/>
              </a:rPr>
              <a:t>علت</a:t>
            </a:r>
            <a:r>
              <a:rPr lang="en-US" sz="4800" b="1" dirty="0">
                <a:solidFill>
                  <a:srgbClr val="000000"/>
                </a:solidFill>
                <a:latin typeface="BMitra" charset="-78"/>
                <a:ea typeface="Times New Roman" pitchFamily="18" charset="0"/>
                <a:cs typeface="B Mitra" pitchFamily="2" charset="-78"/>
              </a:rPr>
              <a:t> </a:t>
            </a:r>
            <a:r>
              <a:rPr lang="ar-SA" sz="4800" b="1" dirty="0">
                <a:solidFill>
                  <a:srgbClr val="000000"/>
                </a:solidFill>
                <a:latin typeface="BMitra" charset="-78"/>
                <a:ea typeface="Times New Roman" pitchFamily="18" charset="0"/>
                <a:cs typeface="B Mitra" pitchFamily="2" charset="-78"/>
              </a:rPr>
              <a:t>مشخص</a:t>
            </a:r>
            <a:r>
              <a:rPr lang="en-US" sz="4800" b="1" dirty="0">
                <a:solidFill>
                  <a:srgbClr val="000000"/>
                </a:solidFill>
                <a:latin typeface="BMitra" charset="-78"/>
                <a:ea typeface="Times New Roman" pitchFamily="18" charset="0"/>
                <a:cs typeface="B Mitra" pitchFamily="2" charset="-78"/>
              </a:rPr>
              <a:t> ، </a:t>
            </a:r>
            <a:r>
              <a:rPr lang="ar-SA" sz="4800" b="1" dirty="0">
                <a:solidFill>
                  <a:srgbClr val="000000"/>
                </a:solidFill>
                <a:latin typeface="BMitra" charset="-78"/>
                <a:ea typeface="Times New Roman" pitchFamily="18" charset="0"/>
                <a:cs typeface="B Mitra" pitchFamily="2" charset="-78"/>
              </a:rPr>
              <a:t>عوامل</a:t>
            </a:r>
            <a:r>
              <a:rPr lang="en-US" sz="4800" b="1" dirty="0">
                <a:solidFill>
                  <a:srgbClr val="000000"/>
                </a:solidFill>
                <a:latin typeface="BMitra" charset="-78"/>
                <a:ea typeface="Times New Roman" pitchFamily="18" charset="0"/>
                <a:cs typeface="B Mitra" pitchFamily="2" charset="-78"/>
              </a:rPr>
              <a:t> </a:t>
            </a:r>
            <a:r>
              <a:rPr lang="ar-SA" sz="4800" b="1" dirty="0">
                <a:solidFill>
                  <a:srgbClr val="000000"/>
                </a:solidFill>
                <a:latin typeface="BMitra" charset="-78"/>
                <a:ea typeface="Times New Roman" pitchFamily="18" charset="0"/>
                <a:cs typeface="B Mitra" pitchFamily="2" charset="-78"/>
              </a:rPr>
              <a:t>خطر</a:t>
            </a:r>
            <a:r>
              <a:rPr lang="en-US" sz="4800" b="1" dirty="0">
                <a:solidFill>
                  <a:srgbClr val="000000"/>
                </a:solidFill>
                <a:latin typeface="BMitra" charset="-78"/>
                <a:ea typeface="Times New Roman" pitchFamily="18" charset="0"/>
                <a:cs typeface="B Mitra" pitchFamily="2" charset="-78"/>
              </a:rPr>
              <a:t> </a:t>
            </a:r>
            <a:r>
              <a:rPr lang="ar-SA" sz="4800" b="1" dirty="0">
                <a:solidFill>
                  <a:srgbClr val="000000"/>
                </a:solidFill>
                <a:latin typeface="BMitra" charset="-78"/>
                <a:ea typeface="Times New Roman" pitchFamily="18" charset="0"/>
                <a:cs typeface="B Mitra" pitchFamily="2" charset="-78"/>
              </a:rPr>
              <a:t>حضور</a:t>
            </a:r>
            <a:r>
              <a:rPr lang="en-US" sz="4800" b="1" dirty="0">
                <a:solidFill>
                  <a:srgbClr val="000000"/>
                </a:solidFill>
                <a:latin typeface="BMitra" charset="-78"/>
                <a:ea typeface="Times New Roman" pitchFamily="18" charset="0"/>
                <a:cs typeface="B Mitra" pitchFamily="2" charset="-78"/>
              </a:rPr>
              <a:t> </a:t>
            </a:r>
            <a:r>
              <a:rPr lang="ar-SA" sz="4800" b="1" dirty="0">
                <a:solidFill>
                  <a:srgbClr val="000000"/>
                </a:solidFill>
                <a:latin typeface="BMitra" charset="-78"/>
                <a:ea typeface="Times New Roman" pitchFamily="18" charset="0"/>
                <a:cs typeface="B Mitra" pitchFamily="2" charset="-78"/>
              </a:rPr>
              <a:t>دارند</a:t>
            </a:r>
            <a:r>
              <a:rPr lang="fa-IR" sz="4800" b="1" dirty="0">
                <a:solidFill>
                  <a:srgbClr val="000000"/>
                </a:solidFill>
                <a:latin typeface="BMitra" charset="-78"/>
                <a:ea typeface="Times New Roman" pitchFamily="18" charset="0"/>
                <a:cs typeface="B Mitra" pitchFamily="2" charset="-78"/>
              </a:rPr>
              <a:t>.</a:t>
            </a:r>
            <a:r>
              <a:rPr lang="en-US" sz="4800" dirty="0">
                <a:solidFill>
                  <a:prstClr val="black"/>
                </a:solidFill>
                <a:latin typeface="Arial" pitchFamily="34" charset="0"/>
                <a:cs typeface="B Mitra" pitchFamily="2" charset="-78"/>
              </a:rPr>
              <a:t> </a:t>
            </a:r>
            <a:br>
              <a:rPr lang="en-US" sz="4800" dirty="0">
                <a:solidFill>
                  <a:prstClr val="black"/>
                </a:solidFill>
                <a:latin typeface="Arial" pitchFamily="34" charset="0"/>
                <a:cs typeface="B Mitra" pitchFamily="2" charset="-78"/>
              </a:rPr>
            </a:br>
            <a:endParaRPr lang="en-US" sz="4000" dirty="0"/>
          </a:p>
        </p:txBody>
      </p:sp>
    </p:spTree>
    <p:extLst>
      <p:ext uri="{BB962C8B-B14F-4D97-AF65-F5344CB8AC3E}">
        <p14:creationId xmlns:p14="http://schemas.microsoft.com/office/powerpoint/2010/main" val="633138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t3\Desktop\0.962565001282077003_15.jpg"/>
          <p:cNvPicPr>
            <a:picLocks noChangeAspect="1" noChangeArrowheads="1"/>
          </p:cNvPicPr>
          <p:nvPr/>
        </p:nvPicPr>
        <p:blipFill>
          <a:blip r:embed="rId2"/>
          <a:srcRect/>
          <a:stretch>
            <a:fillRect/>
          </a:stretch>
        </p:blipFill>
        <p:spPr bwMode="auto">
          <a:xfrm>
            <a:off x="215154" y="0"/>
            <a:ext cx="11976846" cy="6857999"/>
          </a:xfrm>
          <a:prstGeom prst="rect">
            <a:avLst/>
          </a:prstGeom>
          <a:noFill/>
        </p:spPr>
      </p:pic>
      <p:sp>
        <p:nvSpPr>
          <p:cNvPr id="5" name="Rectangle 4"/>
          <p:cNvSpPr/>
          <p:nvPr/>
        </p:nvSpPr>
        <p:spPr>
          <a:xfrm>
            <a:off x="3326665" y="1401640"/>
            <a:ext cx="3757760" cy="461665"/>
          </a:xfrm>
          <a:prstGeom prst="rect">
            <a:avLst/>
          </a:prstGeom>
        </p:spPr>
        <p:txBody>
          <a:bodyPr wrap="none">
            <a:spAutoFit/>
          </a:bodyPr>
          <a:lstStyle/>
          <a:p>
            <a:pPr lvl="0"/>
            <a:r>
              <a:rPr lang="fa-IR" sz="2400" dirty="0" smtClean="0">
                <a:solidFill>
                  <a:prstClr val="black"/>
                </a:solidFill>
                <a:latin typeface="Trebuchet MS"/>
              </a:rPr>
              <a:t>با آرزوی شادابی و تندرستی</a:t>
            </a:r>
            <a:endParaRPr lang="en-US" sz="2400" dirty="0">
              <a:solidFill>
                <a:prstClr val="black"/>
              </a:solidFill>
              <a:latin typeface="Trebuchet MS"/>
            </a:endParaRPr>
          </a:p>
        </p:txBody>
      </p:sp>
    </p:spTree>
    <p:extLst>
      <p:ext uri="{BB962C8B-B14F-4D97-AF65-F5344CB8AC3E}">
        <p14:creationId xmlns:p14="http://schemas.microsoft.com/office/powerpoint/2010/main" val="556485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9670" y="193636"/>
            <a:ext cx="8915399" cy="2872293"/>
          </a:xfrm>
        </p:spPr>
        <p:txBody>
          <a:bodyPr>
            <a:normAutofit/>
          </a:bodyPr>
          <a:lstStyle/>
          <a:p>
            <a:pPr lvl="0" algn="r" defTabSz="914400" rtl="1" fontAlgn="base">
              <a:spcAft>
                <a:spcPct val="0"/>
              </a:spcAft>
            </a:pPr>
            <a:r>
              <a:rPr lang="ar-SA" sz="4000" b="1" i="1" u="sng" dirty="0">
                <a:solidFill>
                  <a:srgbClr val="FF0000"/>
                </a:solidFill>
                <a:latin typeface="BMitra" charset="-78"/>
                <a:ea typeface="Times New Roman" pitchFamily="18" charset="0"/>
                <a:cs typeface="B Mitra" pitchFamily="2" charset="-78"/>
              </a:rPr>
              <a:t>عوامل خطر</a:t>
            </a:r>
            <a:r>
              <a:rPr lang="fa-IR" sz="4000" b="1" i="1" u="sng" dirty="0">
                <a:solidFill>
                  <a:srgbClr val="FF0000"/>
                </a:solidFill>
                <a:latin typeface="BMitra" charset="-78"/>
                <a:ea typeface="Times New Roman" pitchFamily="18" charset="0"/>
                <a:cs typeface="B Mitra" pitchFamily="2" charset="-78"/>
              </a:rPr>
              <a:t/>
            </a:r>
            <a:br>
              <a:rPr lang="fa-IR" sz="4000" b="1" i="1" u="sng" dirty="0">
                <a:solidFill>
                  <a:srgbClr val="FF0000"/>
                </a:solidFill>
                <a:latin typeface="BMitra" charset="-78"/>
                <a:ea typeface="Times New Roman" pitchFamily="18" charset="0"/>
                <a:cs typeface="B Mitra" pitchFamily="2" charset="-78"/>
              </a:rPr>
            </a:br>
            <a:r>
              <a:rPr lang="ar-SA" sz="3600" b="1" dirty="0">
                <a:solidFill>
                  <a:srgbClr val="000000"/>
                </a:solidFill>
                <a:latin typeface="BMitra" charset="-78"/>
                <a:ea typeface="Times New Roman" pitchFamily="18" charset="0"/>
                <a:cs typeface="B Mitra" pitchFamily="2" charset="-78"/>
              </a:rPr>
              <a:t>اجتماعي، محيطي و رفتاري هستند</a:t>
            </a:r>
            <a:r>
              <a:rPr lang="fa-IR" sz="3600" b="1" dirty="0">
                <a:solidFill>
                  <a:srgbClr val="000000"/>
                </a:solidFill>
                <a:latin typeface="BMitra" charset="-78"/>
                <a:ea typeface="Times New Roman" pitchFamily="18" charset="0"/>
                <a:cs typeface="B Mitra" pitchFamily="2" charset="-78"/>
              </a:rPr>
              <a:t>.</a:t>
            </a:r>
            <a:r>
              <a:rPr lang="ar-SA" sz="3600" b="1" dirty="0">
                <a:solidFill>
                  <a:srgbClr val="000000"/>
                </a:solidFill>
                <a:latin typeface="BMitra" charset="-78"/>
                <a:ea typeface="Times New Roman" pitchFamily="18" charset="0"/>
                <a:cs typeface="B Mitra" pitchFamily="2" charset="-78"/>
              </a:rPr>
              <a:t> كه خطر يا احتمال ابتلا به يك بيماري يا آسيب راافزايش</a:t>
            </a:r>
            <a:r>
              <a:rPr lang="en-US" sz="3600" b="1" dirty="0">
                <a:solidFill>
                  <a:srgbClr val="000000"/>
                </a:solidFill>
                <a:latin typeface="BMitra" charset="-78"/>
                <a:ea typeface="Times New Roman" pitchFamily="18" charset="0"/>
                <a:cs typeface="B Mitra" pitchFamily="2" charset="-78"/>
              </a:rPr>
              <a:t> </a:t>
            </a:r>
            <a:r>
              <a:rPr lang="ar-SA" sz="3600" b="1" dirty="0">
                <a:solidFill>
                  <a:srgbClr val="000000"/>
                </a:solidFill>
                <a:latin typeface="BMitra" charset="-78"/>
                <a:ea typeface="Times New Roman" pitchFamily="18" charset="0"/>
                <a:cs typeface="B Mitra" pitchFamily="2" charset="-78"/>
              </a:rPr>
              <a:t>مي</a:t>
            </a:r>
            <a:r>
              <a:rPr lang="en-US" sz="3600" b="1" dirty="0">
                <a:solidFill>
                  <a:srgbClr val="000000"/>
                </a:solidFill>
                <a:latin typeface="BMitra" charset="-78"/>
                <a:ea typeface="Times New Roman" pitchFamily="18" charset="0"/>
                <a:cs typeface="B Mitra" pitchFamily="2" charset="-78"/>
              </a:rPr>
              <a:t> </a:t>
            </a:r>
            <a:r>
              <a:rPr lang="ar-SA" sz="3600" b="1" dirty="0">
                <a:solidFill>
                  <a:srgbClr val="000000"/>
                </a:solidFill>
                <a:latin typeface="BMitra" charset="-78"/>
                <a:ea typeface="Times New Roman" pitchFamily="18" charset="0"/>
                <a:cs typeface="B Mitra" pitchFamily="2" charset="-78"/>
              </a:rPr>
              <a:t>ده</a:t>
            </a:r>
            <a:r>
              <a:rPr lang="fa-IR" sz="3600" b="1" dirty="0">
                <a:solidFill>
                  <a:srgbClr val="000000"/>
                </a:solidFill>
                <a:latin typeface="BMitra" charset="-78"/>
                <a:ea typeface="Times New Roman" pitchFamily="18" charset="0"/>
                <a:cs typeface="B Mitra" pitchFamily="2" charset="-78"/>
              </a:rPr>
              <a:t>ند.</a:t>
            </a:r>
            <a:r>
              <a:rPr lang="en-US" sz="1800" dirty="0">
                <a:solidFill>
                  <a:prstClr val="black"/>
                </a:solidFill>
                <a:latin typeface="Arial" pitchFamily="34" charset="0"/>
                <a:cs typeface="Arial" pitchFamily="34" charset="0"/>
              </a:rPr>
              <a:t/>
            </a:r>
            <a:br>
              <a:rPr lang="en-US" sz="1800" dirty="0">
                <a:solidFill>
                  <a:prstClr val="black"/>
                </a:solidFill>
                <a:latin typeface="Arial" pitchFamily="34" charset="0"/>
                <a:cs typeface="Arial" pitchFamily="34" charset="0"/>
              </a:rPr>
            </a:br>
            <a:endParaRPr lang="en-US" dirty="0"/>
          </a:p>
        </p:txBody>
      </p:sp>
      <p:sp>
        <p:nvSpPr>
          <p:cNvPr id="3" name="Subtitle 2"/>
          <p:cNvSpPr>
            <a:spLocks noGrp="1"/>
          </p:cNvSpPr>
          <p:nvPr>
            <p:ph type="subTitle" idx="1"/>
          </p:nvPr>
        </p:nvSpPr>
        <p:spPr>
          <a:xfrm>
            <a:off x="2675275" y="2883048"/>
            <a:ext cx="8915399" cy="3792072"/>
          </a:xfrm>
        </p:spPr>
        <p:txBody>
          <a:bodyPr/>
          <a:lstStyle/>
          <a:p>
            <a:pPr marL="285750" indent="-285750" algn="r" rtl="1">
              <a:buFont typeface="Wingdings" panose="05000000000000000000" pitchFamily="2" charset="2"/>
              <a:buChar char="v"/>
            </a:pPr>
            <a:r>
              <a:rPr lang="fa-IR" dirty="0"/>
              <a:t>تغذيه </a:t>
            </a:r>
            <a:r>
              <a:rPr lang="fa-IR" dirty="0" smtClean="0"/>
              <a:t>نامناسب</a:t>
            </a:r>
            <a:endParaRPr lang="fa-IR" dirty="0"/>
          </a:p>
          <a:p>
            <a:pPr marL="285750" indent="-285750" algn="r" rtl="1">
              <a:buFont typeface="Wingdings" panose="05000000000000000000" pitchFamily="2" charset="2"/>
              <a:buChar char="v"/>
            </a:pPr>
            <a:r>
              <a:rPr lang="fa-IR" dirty="0" smtClean="0"/>
              <a:t>چاقي</a:t>
            </a:r>
            <a:endParaRPr lang="fa-IR" dirty="0"/>
          </a:p>
          <a:p>
            <a:pPr marL="285750" indent="-285750" algn="r" rtl="1">
              <a:buFont typeface="Wingdings" panose="05000000000000000000" pitchFamily="2" charset="2"/>
              <a:buChar char="v"/>
            </a:pPr>
            <a:r>
              <a:rPr lang="fa-IR" dirty="0"/>
              <a:t>فعاليت بدني </a:t>
            </a:r>
            <a:r>
              <a:rPr lang="fa-IR" dirty="0" smtClean="0"/>
              <a:t>ناكافي</a:t>
            </a:r>
            <a:endParaRPr lang="fa-IR" dirty="0"/>
          </a:p>
          <a:p>
            <a:pPr marL="285750" indent="-285750" algn="r" rtl="1">
              <a:buFont typeface="Wingdings" panose="05000000000000000000" pitchFamily="2" charset="2"/>
              <a:buChar char="v"/>
            </a:pPr>
            <a:r>
              <a:rPr lang="fa-IR" dirty="0"/>
              <a:t>مصرف </a:t>
            </a:r>
            <a:r>
              <a:rPr lang="fa-IR" dirty="0" smtClean="0"/>
              <a:t>سيگار</a:t>
            </a:r>
          </a:p>
          <a:p>
            <a:pPr marL="285750" indent="-285750" algn="r" rtl="1">
              <a:buFont typeface="Wingdings" panose="05000000000000000000" pitchFamily="2" charset="2"/>
              <a:buChar char="v"/>
            </a:pPr>
            <a:r>
              <a:rPr lang="fa-IR" dirty="0" smtClean="0"/>
              <a:t>فشار خون بالا</a:t>
            </a:r>
          </a:p>
          <a:p>
            <a:pPr marL="285750" indent="-285750" algn="r" rtl="1">
              <a:buFont typeface="Wingdings" panose="05000000000000000000" pitchFamily="2" charset="2"/>
              <a:buChar char="v"/>
            </a:pPr>
            <a:r>
              <a:rPr lang="fa-IR" dirty="0" smtClean="0"/>
              <a:t>اختلال </a:t>
            </a:r>
            <a:r>
              <a:rPr lang="fa-IR" dirty="0"/>
              <a:t>در چربي هاي </a:t>
            </a:r>
            <a:r>
              <a:rPr lang="fa-IR" dirty="0" smtClean="0"/>
              <a:t>خون</a:t>
            </a:r>
            <a:endParaRPr lang="fa-IR" dirty="0"/>
          </a:p>
          <a:p>
            <a:pPr marL="285750" indent="-285750" algn="r" rtl="1">
              <a:buFont typeface="Wingdings" panose="05000000000000000000" pitchFamily="2" charset="2"/>
              <a:buChar char="v"/>
            </a:pPr>
            <a:r>
              <a:rPr lang="fa-IR" dirty="0"/>
              <a:t>ديابت </a:t>
            </a:r>
          </a:p>
          <a:p>
            <a:pPr marL="285750" indent="-285750" algn="r" rtl="1">
              <a:buFont typeface="Wingdings" panose="05000000000000000000" pitchFamily="2" charset="2"/>
              <a:buChar char="v"/>
            </a:pPr>
            <a:r>
              <a:rPr lang="fa-IR" dirty="0"/>
              <a:t>سن بالا</a:t>
            </a:r>
          </a:p>
          <a:p>
            <a:pPr marL="285750" indent="-285750" algn="r" rtl="1">
              <a:buFont typeface="Wingdings" panose="05000000000000000000" pitchFamily="2" charset="2"/>
              <a:buChar char="v"/>
            </a:pPr>
            <a:r>
              <a:rPr lang="fa-IR" dirty="0" smtClean="0"/>
              <a:t>ژنتیک</a:t>
            </a:r>
            <a:endParaRPr lang="en-US" dirty="0"/>
          </a:p>
        </p:txBody>
      </p:sp>
    </p:spTree>
    <p:extLst>
      <p:ext uri="{BB962C8B-B14F-4D97-AF65-F5344CB8AC3E}">
        <p14:creationId xmlns:p14="http://schemas.microsoft.com/office/powerpoint/2010/main" val="832761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6489" y="634701"/>
            <a:ext cx="8915399" cy="1001448"/>
          </a:xfrm>
        </p:spPr>
        <p:txBody>
          <a:bodyPr>
            <a:normAutofit/>
          </a:bodyPr>
          <a:lstStyle/>
          <a:p>
            <a:pPr algn="r"/>
            <a:r>
              <a:rPr lang="fa-IR" sz="4000" dirty="0" smtClean="0"/>
              <a:t>با حذف و یا کنترل عوامل خطر</a:t>
            </a:r>
            <a:endParaRPr lang="en-US" sz="4000" dirty="0"/>
          </a:p>
        </p:txBody>
      </p:sp>
      <p:sp>
        <p:nvSpPr>
          <p:cNvPr id="3" name="Subtitle 2"/>
          <p:cNvSpPr>
            <a:spLocks noGrp="1"/>
          </p:cNvSpPr>
          <p:nvPr>
            <p:ph type="subTitle" idx="1"/>
          </p:nvPr>
        </p:nvSpPr>
        <p:spPr>
          <a:xfrm>
            <a:off x="3098203" y="2528047"/>
            <a:ext cx="7050946" cy="3539266"/>
          </a:xfrm>
        </p:spPr>
        <p:txBody>
          <a:bodyPr/>
          <a:lstStyle/>
          <a:p>
            <a:pPr algn="r" rtl="1"/>
            <a:r>
              <a:rPr lang="fa-IR" sz="2400" dirty="0" smtClean="0">
                <a:solidFill>
                  <a:srgbClr val="FF0000"/>
                </a:solidFill>
              </a:rPr>
              <a:t>80درصد</a:t>
            </a:r>
          </a:p>
          <a:p>
            <a:pPr algn="r" rtl="1"/>
            <a:r>
              <a:rPr lang="fa-IR" dirty="0" smtClean="0"/>
              <a:t>               از بروز بیماریهای قلبی ، سکته های مغزی و دیابت</a:t>
            </a:r>
          </a:p>
          <a:p>
            <a:pPr algn="r" rtl="1"/>
            <a:r>
              <a:rPr lang="fa-IR" dirty="0" smtClean="0"/>
              <a:t>                و </a:t>
            </a:r>
          </a:p>
          <a:p>
            <a:pPr algn="r" rtl="1"/>
            <a:r>
              <a:rPr lang="fa-IR" sz="2400" dirty="0" smtClean="0">
                <a:solidFill>
                  <a:srgbClr val="FF0000"/>
                </a:solidFill>
              </a:rPr>
              <a:t>40درصد</a:t>
            </a:r>
            <a:r>
              <a:rPr lang="fa-IR" dirty="0" smtClean="0"/>
              <a:t> </a:t>
            </a:r>
          </a:p>
          <a:p>
            <a:pPr algn="r" rtl="1"/>
            <a:r>
              <a:rPr lang="fa-IR" dirty="0"/>
              <a:t> </a:t>
            </a:r>
            <a:r>
              <a:rPr lang="fa-IR" dirty="0" smtClean="0"/>
              <a:t>                 از سرطان ها</a:t>
            </a:r>
          </a:p>
          <a:p>
            <a:pPr algn="r" rtl="1"/>
            <a:r>
              <a:rPr lang="fa-IR" dirty="0" smtClean="0"/>
              <a:t>                                      کاسته می شود.</a:t>
            </a:r>
            <a:endParaRPr lang="en-US" dirty="0"/>
          </a:p>
        </p:txBody>
      </p:sp>
    </p:spTree>
    <p:extLst>
      <p:ext uri="{BB962C8B-B14F-4D97-AF65-F5344CB8AC3E}">
        <p14:creationId xmlns:p14="http://schemas.microsoft.com/office/powerpoint/2010/main" val="3814295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6488" y="298525"/>
            <a:ext cx="8915399" cy="1153757"/>
          </a:xfrm>
        </p:spPr>
        <p:txBody>
          <a:bodyPr>
            <a:normAutofit/>
          </a:bodyPr>
          <a:lstStyle/>
          <a:p>
            <a:pPr algn="ctr"/>
            <a:r>
              <a:rPr lang="fa-IR" sz="4400" dirty="0" smtClean="0"/>
              <a:t>بیماری غیر واگیر در جهان</a:t>
            </a:r>
            <a:endParaRPr lang="en-US" sz="4400" dirty="0"/>
          </a:p>
        </p:txBody>
      </p:sp>
      <p:graphicFrame>
        <p:nvGraphicFramePr>
          <p:cNvPr id="4" name="Content Placeholder 3"/>
          <p:cNvGraphicFramePr>
            <a:graphicFrameLocks noGrp="1"/>
          </p:cNvGraphicFramePr>
          <p:nvPr>
            <p:extLst>
              <p:ext uri="{D42A27DB-BD31-4B8C-83A1-F6EECF244321}">
                <p14:modId xmlns:p14="http://schemas.microsoft.com/office/powerpoint/2010/main" val="2711963722"/>
              </p:ext>
            </p:extLst>
          </p:nvPr>
        </p:nvGraphicFramePr>
        <p:xfrm>
          <a:off x="2976488" y="1955045"/>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076688" y="5561704"/>
            <a:ext cx="2151528" cy="666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t>سهم بیماری قلبی عروقی 48درصد است</a:t>
            </a:r>
            <a:endParaRPr lang="en-US" sz="1600" dirty="0"/>
          </a:p>
        </p:txBody>
      </p:sp>
    </p:spTree>
    <p:extLst>
      <p:ext uri="{BB962C8B-B14F-4D97-AF65-F5344CB8AC3E}">
        <p14:creationId xmlns:p14="http://schemas.microsoft.com/office/powerpoint/2010/main" val="3142850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8304" y="666974"/>
            <a:ext cx="8915399" cy="1032734"/>
          </a:xfrm>
        </p:spPr>
        <p:txBody>
          <a:bodyPr>
            <a:normAutofit/>
          </a:bodyPr>
          <a:lstStyle/>
          <a:p>
            <a:pPr algn="ctr"/>
            <a:r>
              <a:rPr lang="fa-IR" sz="4000" dirty="0" smtClean="0"/>
              <a:t>39/3درصد کل  مرگ ها</a:t>
            </a:r>
            <a:endParaRPr lang="en-US" sz="4000" dirty="0"/>
          </a:p>
        </p:txBody>
      </p:sp>
      <p:sp>
        <p:nvSpPr>
          <p:cNvPr id="3" name="Subtitle 2"/>
          <p:cNvSpPr>
            <a:spLocks noGrp="1"/>
          </p:cNvSpPr>
          <p:nvPr>
            <p:ph type="subTitle" idx="1"/>
          </p:nvPr>
        </p:nvSpPr>
        <p:spPr>
          <a:xfrm>
            <a:off x="2718304" y="2916306"/>
            <a:ext cx="8915399" cy="2451760"/>
          </a:xfrm>
        </p:spPr>
        <p:txBody>
          <a:bodyPr>
            <a:normAutofit/>
          </a:bodyPr>
          <a:lstStyle/>
          <a:p>
            <a:pPr algn="ctr"/>
            <a:r>
              <a:rPr lang="fa-IR" sz="3600" dirty="0" smtClean="0"/>
              <a:t>ناشی از بیماریهای </a:t>
            </a:r>
            <a:r>
              <a:rPr lang="fa-IR" sz="3600" dirty="0" smtClean="0">
                <a:solidFill>
                  <a:srgbClr val="FF0000"/>
                </a:solidFill>
              </a:rPr>
              <a:t>قلبی عروقی </a:t>
            </a:r>
            <a:r>
              <a:rPr lang="fa-IR" sz="3600" dirty="0" smtClean="0"/>
              <a:t>است</a:t>
            </a:r>
          </a:p>
          <a:p>
            <a:pPr algn="ctr"/>
            <a:endParaRPr lang="fa-IR" sz="3600" dirty="0"/>
          </a:p>
          <a:p>
            <a:pPr algn="ctr"/>
            <a:r>
              <a:rPr lang="fa-IR" sz="3200" dirty="0" smtClean="0"/>
              <a:t>اولین علت مرگ و میر در کشور است</a:t>
            </a:r>
          </a:p>
          <a:p>
            <a:pPr algn="ctr"/>
            <a:endParaRPr lang="fa-IR" sz="3200" dirty="0" smtClean="0"/>
          </a:p>
          <a:p>
            <a:pPr algn="ctr"/>
            <a:endParaRPr lang="fa-IR" sz="3200" dirty="0" smtClean="0"/>
          </a:p>
          <a:p>
            <a:pPr algn="ctr"/>
            <a:endParaRPr lang="en-US" sz="3600" dirty="0"/>
          </a:p>
        </p:txBody>
      </p:sp>
    </p:spTree>
    <p:extLst>
      <p:ext uri="{BB962C8B-B14F-4D97-AF65-F5344CB8AC3E}">
        <p14:creationId xmlns:p14="http://schemas.microsoft.com/office/powerpoint/2010/main" val="1235085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1943" y="352313"/>
            <a:ext cx="8915399" cy="2262781"/>
          </a:xfrm>
        </p:spPr>
        <p:txBody>
          <a:bodyPr/>
          <a:lstStyle/>
          <a:p>
            <a:pPr algn="ctr"/>
            <a:r>
              <a:rPr lang="fa-IR" sz="4000" dirty="0" smtClean="0">
                <a:solidFill>
                  <a:srgbClr val="FF0000"/>
                </a:solidFill>
              </a:rPr>
              <a:t>در صورت عدم اقدام مناسب از سال 2005تا 2015</a:t>
            </a:r>
            <a:r>
              <a:rPr lang="fa-IR" dirty="0" smtClean="0"/>
              <a:t> </a:t>
            </a:r>
            <a:endParaRPr lang="en-US" dirty="0"/>
          </a:p>
        </p:txBody>
      </p:sp>
      <p:sp>
        <p:nvSpPr>
          <p:cNvPr id="4" name="Content Placeholder 2"/>
          <p:cNvSpPr>
            <a:spLocks noGrp="1"/>
          </p:cNvSpPr>
          <p:nvPr>
            <p:ph type="subTitle" idx="1"/>
          </p:nvPr>
        </p:nvSpPr>
        <p:spPr>
          <a:xfrm>
            <a:off x="2589213" y="2828925"/>
            <a:ext cx="8915400" cy="376555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buNone/>
            </a:pPr>
            <a:r>
              <a:rPr lang="fa-IR" sz="4800" dirty="0" smtClean="0">
                <a:cs typeface="B Titr" pitchFamily="2" charset="-78"/>
              </a:rPr>
              <a:t>مرگ ناشی از بیماری مزمن 17</a:t>
            </a:r>
          </a:p>
          <a:p>
            <a:pPr algn="ctr">
              <a:buNone/>
            </a:pPr>
            <a:r>
              <a:rPr lang="fa-IR" sz="4800" dirty="0" smtClean="0">
                <a:cs typeface="B Titr" pitchFamily="2" charset="-78"/>
              </a:rPr>
              <a:t> درصد افزایش می یابد</a:t>
            </a:r>
          </a:p>
          <a:p>
            <a:pPr algn="ctr">
              <a:buNone/>
            </a:pPr>
            <a:r>
              <a:rPr lang="fa-IR" sz="4800" dirty="0" smtClean="0">
                <a:cs typeface="B Titr" pitchFamily="2" charset="-78"/>
              </a:rPr>
              <a:t>35 میلیون  نفر به </a:t>
            </a:r>
            <a:r>
              <a:rPr lang="fa-IR" sz="4800" dirty="0" smtClean="0">
                <a:cs typeface="B Titr" pitchFamily="2" charset="-78"/>
              </a:rPr>
              <a:t>41میلیون </a:t>
            </a:r>
            <a:r>
              <a:rPr lang="fa-IR" sz="4800" dirty="0" smtClean="0">
                <a:cs typeface="B Titr" pitchFamily="2" charset="-78"/>
              </a:rPr>
              <a:t>نفر میرسد</a:t>
            </a:r>
            <a:endParaRPr lang="en-US" sz="4800" dirty="0">
              <a:cs typeface="B Titr" pitchFamily="2" charset="-78"/>
            </a:endParaRPr>
          </a:p>
        </p:txBody>
      </p:sp>
    </p:spTree>
    <p:extLst>
      <p:ext uri="{BB962C8B-B14F-4D97-AF65-F5344CB8AC3E}">
        <p14:creationId xmlns:p14="http://schemas.microsoft.com/office/powerpoint/2010/main" val="79649217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324</TotalTime>
  <Words>1444</Words>
  <Application>Microsoft Office PowerPoint</Application>
  <PresentationFormat>Widescreen</PresentationFormat>
  <Paragraphs>205</Paragraphs>
  <Slides>40</Slides>
  <Notes>0</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40</vt:i4>
      </vt:variant>
    </vt:vector>
  </HeadingPairs>
  <TitlesOfParts>
    <vt:vector size="60" baseType="lpstr">
      <vt:lpstr>0 Shiraz</vt:lpstr>
      <vt:lpstr>2  Baran</vt:lpstr>
      <vt:lpstr>2  Titr</vt:lpstr>
      <vt:lpstr>Arial</vt:lpstr>
      <vt:lpstr>B Mitra</vt:lpstr>
      <vt:lpstr>B Titr</vt:lpstr>
      <vt:lpstr>B Zar</vt:lpstr>
      <vt:lpstr>BMitra</vt:lpstr>
      <vt:lpstr>Brush Script MT</vt:lpstr>
      <vt:lpstr>Calibri</vt:lpstr>
      <vt:lpstr>Century Gothic</vt:lpstr>
      <vt:lpstr>Constantia</vt:lpstr>
      <vt:lpstr>Tahoma</vt:lpstr>
      <vt:lpstr>Times New Roman</vt:lpstr>
      <vt:lpstr>Traditional Arabic</vt:lpstr>
      <vt:lpstr>Trebuchet MS</vt:lpstr>
      <vt:lpstr>Wingdings</vt:lpstr>
      <vt:lpstr>Wingdings 2</vt:lpstr>
      <vt:lpstr>Wingdings 3</vt:lpstr>
      <vt:lpstr>Wisp</vt:lpstr>
      <vt:lpstr>PowerPoint Presentation</vt:lpstr>
      <vt:lpstr>شعار روز جهانی قلب (29سپتامبر)</vt:lpstr>
      <vt:lpstr>علل افزایش بیماریهای غیر واگیر</vt:lpstr>
      <vt:lpstr>بيماري هاي واگير معمولا عامل مشخصي دارند و همين ويژگي سبب مي شود تاپيشگيري و كنترل آن ها آسان تر باشد .   در بيماري هاي غيرواگير به جاي يك علت مشخص ، عوامل خطر حضور دارند.  </vt:lpstr>
      <vt:lpstr>عوامل خطر اجتماعي، محيطي و رفتاري هستند. كه خطر يا احتمال ابتلا به يك بيماري يا آسيب راافزايش مي دهند. </vt:lpstr>
      <vt:lpstr>با حذف و یا کنترل عوامل خطر</vt:lpstr>
      <vt:lpstr>بیماری غیر واگیر در جهان</vt:lpstr>
      <vt:lpstr>39/3درصد کل  مرگ ها</vt:lpstr>
      <vt:lpstr>در صورت عدم اقدام مناسب از سال 2005تا 2015 </vt:lpstr>
      <vt:lpstr>PowerPoint Presentation</vt:lpstr>
      <vt:lpstr>PowerPoint Presentation</vt:lpstr>
      <vt:lpstr>بيماري هاي غيرواگير و به ويژه بيماري قلبی عروقی  چقدر قابل پيشگيري هستند ؟ </vt:lpstr>
      <vt:lpstr>PowerPoint Presentation</vt:lpstr>
      <vt:lpstr>PowerPoint Presentation</vt:lpstr>
      <vt:lpstr>PowerPoint Presentation</vt:lpstr>
      <vt:lpstr>انواع بیماریهای قلبی</vt:lpstr>
      <vt:lpstr>شیوع عوامل خطر در سال 1388</vt:lpstr>
      <vt:lpstr>تصلب شرایین یا آترواسکلروزیس</vt:lpstr>
      <vt:lpstr>ایسکمی قلب</vt:lpstr>
      <vt:lpstr>ترومبوز</vt:lpstr>
      <vt:lpstr>حمله قلبی(سکته قلبی)</vt:lpstr>
      <vt:lpstr>عوامل خطر در سکته قلبی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آنژین صدری</vt:lpstr>
      <vt:lpstr>در زمان بروز درد قلبی چه بايد كرد؟</vt:lpstr>
      <vt:lpstr>PowerPoint Presentation</vt:lpstr>
      <vt:lpstr>در سکته  مغزی چه اتفاق می افتد؟ </vt:lpstr>
      <vt:lpstr>آمبولی مغزی؟</vt:lpstr>
      <vt:lpstr>شایعترین  علت  خونریزی مغزی؟</vt:lpstr>
      <vt:lpstr>PowerPoint Presentation</vt:lpstr>
      <vt:lpstr>PowerPoint Presentation</vt:lpstr>
      <vt:lpstr>PowerPoint Presentation</vt:lpstr>
      <vt:lpstr>نکته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DeltaTM</dc:creator>
  <cp:lastModifiedBy>DeltaTM</cp:lastModifiedBy>
  <cp:revision>24</cp:revision>
  <dcterms:created xsi:type="dcterms:W3CDTF">2015-11-17T18:35:43Z</dcterms:created>
  <dcterms:modified xsi:type="dcterms:W3CDTF">2015-11-18T00:00:42Z</dcterms:modified>
</cp:coreProperties>
</file>