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9" r:id="rId3"/>
    <p:sldMasterId id="2147483722" r:id="rId4"/>
  </p:sldMasterIdLst>
  <p:sldIdLst>
    <p:sldId id="266" r:id="rId5"/>
    <p:sldId id="267" r:id="rId6"/>
    <p:sldId id="270" r:id="rId7"/>
    <p:sldId id="26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03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FD07-7BED-4F4A-9C9F-9C8B09B3BC2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04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7859D-2AA1-48FF-BBD3-74D5C4E54D0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04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65097-BA1D-4598-A632-BC0698403ED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648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DE0AF-14A1-425E-A2E4-9B71AE806F2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091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FE0E0-316E-478C-A7C9-6D59726CFFD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52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DAB05-E658-4F73-BAFF-73268A52D65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96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9358F-8B6C-4DF8-9C01-F22CD01B8EE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24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0EA12-EB3B-4192-A06F-D07871E7A63E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0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B56EC-7F26-4CB2-AE94-C9D82CE402A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27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60CF1-7131-4BAA-8223-699CDC200AA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2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E34F4-89D9-4CE1-9618-200892C5679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48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6B30F-48AA-49C7-9A37-70601E6B257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FD07-7BED-4F4A-9C9F-9C8B09B3BC2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00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7859D-2AA1-48FF-BBD3-74D5C4E54D0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27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65097-BA1D-4598-A632-BC0698403ED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94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DE0AF-14A1-425E-A2E4-9B71AE806F2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7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FE0E0-316E-478C-A7C9-6D59726CFFD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2443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DAB05-E658-4F73-BAFF-73268A52D65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3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9358F-8B6C-4DF8-9C01-F22CD01B8EE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60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0EA12-EB3B-4192-A06F-D07871E7A63E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34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B56EC-7F26-4CB2-AE94-C9D82CE402A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86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60CF1-7131-4BAA-8223-699CDC200AA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39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E34F4-89D9-4CE1-9618-200892C5679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924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6B30F-48AA-49C7-9A37-70601E6B257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704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3375F-B293-4D60-8FDD-6E007115C0AC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404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178275-4563-4523-AF68-A2F73B875C8C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363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4B605-786B-4937-9D80-A17E6A3F5121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688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068E2-BE3D-493C-A63A-4A91F4BFCB1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60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ED2D3-9895-4DDD-85C6-F736F834016E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7385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3DEB2-7188-4850-AF7B-6EDF99FFAFAC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172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55537-F400-4821-B04B-468D27EB95C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175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E4ACB-6EBE-4C94-807C-170F77AD9311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199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A45AB-40DD-45E4-B8C8-1AD6417AA8B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64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1359C-BD10-480C-A647-2DEB8F79AFF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4091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506A4-60D8-44C8-82A1-05766ED5436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849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EE710-2FAE-4318-AC79-759E34F24F88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9D2AA3-1E92-40DF-88FB-1E6835932243}" type="slidenum">
              <a:rPr lang="ar-S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28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9D2AA3-1E92-40DF-88FB-1E6835932243}" type="slidenum">
              <a:rPr lang="ar-S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18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41675B-D8BA-4BC4-9667-1D6AC4C0A110}" type="slidenum">
              <a:rPr lang="ar-S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4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Parand 2007 W (72)"/>
          <p:cNvPicPr>
            <a:picLocks noChangeAspect="1" noChangeArrowheads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7642225" cy="5178425"/>
          </a:xfrm>
        </p:spPr>
        <p:txBody>
          <a:bodyPr/>
          <a:lstStyle/>
          <a:p>
            <a:pPr eaLnBrk="1" hangingPunct="1"/>
            <a:r>
              <a:rPr lang="fa-IR" sz="7200" b="1" smtClean="0">
                <a:solidFill>
                  <a:schemeClr val="tx1"/>
                </a:solidFill>
              </a:rPr>
              <a:t>مرکز مشاوره بیماریهای رفتاری</a:t>
            </a:r>
            <a:endParaRPr lang="en-US" sz="7200" b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Parand 2007 W (06)"/>
          <p:cNvPicPr>
            <a:picLocks noChangeAspect="1" noChangeArrowheads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pPr eaLnBrk="1" hangingPunct="1"/>
            <a:r>
              <a:rPr lang="ar-SA" sz="4000" b="1" smtClean="0">
                <a:solidFill>
                  <a:srgbClr val="000000"/>
                </a:solidFill>
              </a:rPr>
              <a:t>گيرندگان خدمت (گروههاي هدف ) در مراكز مشاوره</a:t>
            </a:r>
            <a:endParaRPr lang="en-US" sz="4000" b="1" smtClean="0">
              <a:solidFill>
                <a:srgbClr val="000000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748713" cy="453072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ar-SA" b="1" dirty="0" smtClean="0">
                <a:solidFill>
                  <a:srgbClr val="FFFF00"/>
                </a:solidFill>
              </a:rPr>
              <a:t>افراد</a:t>
            </a:r>
            <a:r>
              <a:rPr lang="fa-IR" b="1" dirty="0" smtClean="0">
                <a:solidFill>
                  <a:srgbClr val="FFFF00"/>
                </a:solidFill>
              </a:rPr>
              <a:t> مبتلا به</a:t>
            </a:r>
            <a:r>
              <a:rPr lang="ar-SA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HIV/ AIDS</a:t>
            </a:r>
            <a:endParaRPr lang="ar-SA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ar-SA" b="1" dirty="0" smtClean="0">
                <a:solidFill>
                  <a:srgbClr val="FFFF00"/>
                </a:solidFill>
              </a:rPr>
              <a:t>خانواده افراد آلوده و يا بيمار</a:t>
            </a:r>
            <a:endParaRPr lang="ar-SA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ar-SA" b="1" dirty="0" smtClean="0">
                <a:solidFill>
                  <a:srgbClr val="FFFF00"/>
                </a:solidFill>
              </a:rPr>
              <a:t>مصرف كنندگان تزريق</a:t>
            </a:r>
            <a:r>
              <a:rPr lang="fa-IR" b="1" dirty="0" smtClean="0">
                <a:solidFill>
                  <a:srgbClr val="FFFF00"/>
                </a:solidFill>
              </a:rPr>
              <a:t>ی</a:t>
            </a:r>
            <a:r>
              <a:rPr lang="ar-SA" b="1" dirty="0" smtClean="0">
                <a:solidFill>
                  <a:srgbClr val="FFFF00"/>
                </a:solidFill>
              </a:rPr>
              <a:t> مواد و/يا سابقه </a:t>
            </a:r>
            <a:r>
              <a:rPr lang="fa-IR" b="1" dirty="0" smtClean="0">
                <a:solidFill>
                  <a:srgbClr val="FFFF00"/>
                </a:solidFill>
              </a:rPr>
              <a:t>رفتار</a:t>
            </a:r>
            <a:r>
              <a:rPr lang="ar-SA" b="1" dirty="0" smtClean="0">
                <a:solidFill>
                  <a:srgbClr val="FFFF00"/>
                </a:solidFill>
              </a:rPr>
              <a:t> پرخطر</a:t>
            </a:r>
            <a:r>
              <a:rPr lang="fa-IR" b="1" dirty="0" smtClean="0">
                <a:solidFill>
                  <a:srgbClr val="FFFF00"/>
                </a:solidFill>
              </a:rPr>
              <a:t>جنسی</a:t>
            </a:r>
            <a:endParaRPr lang="ar-SA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ar-SA" b="1" dirty="0" smtClean="0">
                <a:solidFill>
                  <a:srgbClr val="FFFF00"/>
                </a:solidFill>
              </a:rPr>
              <a:t>افراد با شكايت يا علامت بيماريهاي آميزش</a:t>
            </a:r>
            <a:r>
              <a:rPr lang="fa-IR" b="1" dirty="0" smtClean="0">
                <a:solidFill>
                  <a:srgbClr val="FFFF00"/>
                </a:solidFill>
              </a:rPr>
              <a:t>ی</a:t>
            </a:r>
          </a:p>
          <a:p>
            <a:pPr eaLnBrk="1" hangingPunct="1"/>
            <a:r>
              <a:rPr lang="ar-SA" b="1" dirty="0" smtClean="0">
                <a:solidFill>
                  <a:srgbClr val="FFFF00"/>
                </a:solidFill>
              </a:rPr>
              <a:t>داوطلبين اختيار</a:t>
            </a:r>
            <a:r>
              <a:rPr lang="fa-IR" b="1" dirty="0" smtClean="0">
                <a:solidFill>
                  <a:srgbClr val="FFFF00"/>
                </a:solidFill>
              </a:rPr>
              <a:t>ی</a:t>
            </a:r>
            <a:r>
              <a:rPr lang="ar-SA" b="1" dirty="0" smtClean="0">
                <a:solidFill>
                  <a:srgbClr val="FFFF00"/>
                </a:solidFill>
              </a:rPr>
              <a:t> مشاوره</a:t>
            </a:r>
            <a:endParaRPr lang="ar-SA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08807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772400" cy="5668963"/>
          </a:xfrm>
        </p:spPr>
        <p:txBody>
          <a:bodyPr/>
          <a:lstStyle/>
          <a:p>
            <a:pPr algn="just" rtl="1">
              <a:buNone/>
            </a:pPr>
            <a:r>
              <a:rPr lang="fa-IR" sz="6000" dirty="0" smtClean="0">
                <a:cs typeface="B Lotus" pitchFamily="2" charset="-78"/>
              </a:rPr>
              <a:t>کلیه خدمات </a:t>
            </a:r>
            <a:endParaRPr lang="en-US" sz="6000" dirty="0" smtClean="0">
              <a:cs typeface="B Lotus" pitchFamily="2" charset="-78"/>
            </a:endParaRPr>
          </a:p>
          <a:p>
            <a:pPr algn="just" rtl="1">
              <a:buNone/>
            </a:pPr>
            <a:endParaRPr lang="en-US" dirty="0" smtClean="0">
              <a:cs typeface="B Lotus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Ø"/>
            </a:pPr>
            <a:r>
              <a:rPr lang="fa-IR" dirty="0" smtClean="0">
                <a:cs typeface="B Lotus" pitchFamily="2" charset="-78"/>
              </a:rPr>
              <a:t>مشاوره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Ø"/>
            </a:pPr>
            <a:r>
              <a:rPr lang="fa-IR" dirty="0" smtClean="0">
                <a:cs typeface="B Lotus" pitchFamily="2" charset="-78"/>
              </a:rPr>
              <a:t>آموزش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Ø"/>
            </a:pPr>
            <a:r>
              <a:rPr lang="fa-IR" dirty="0" smtClean="0">
                <a:cs typeface="B Lotus" pitchFamily="2" charset="-78"/>
              </a:rPr>
              <a:t>آزمایش تشخیص </a:t>
            </a:r>
            <a:r>
              <a:rPr lang="en-US" dirty="0" smtClean="0">
                <a:cs typeface="B Lotus" pitchFamily="2" charset="-78"/>
              </a:rPr>
              <a:t>HIV</a:t>
            </a:r>
            <a:r>
              <a:rPr lang="fa-IR" dirty="0" smtClean="0">
                <a:cs typeface="B Lotus" pitchFamily="2" charset="-78"/>
              </a:rPr>
              <a:t> 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Ø"/>
            </a:pPr>
            <a:r>
              <a:rPr lang="fa-IR" dirty="0" smtClean="0">
                <a:cs typeface="B Lotus" pitchFamily="2" charset="-78"/>
              </a:rPr>
              <a:t>درمان بیماران اچ ای وی/ ایدز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dirty="0" smtClean="0">
                <a:cs typeface="B Lotus" pitchFamily="2" charset="-78"/>
              </a:rPr>
              <a:t>در مرکز مشاوره بیماریهای رفتاری به صورت </a:t>
            </a:r>
            <a:r>
              <a:rPr lang="fa-IR" sz="3200" b="1" u="sng" dirty="0" smtClean="0">
                <a:solidFill>
                  <a:srgbClr val="FF0000"/>
                </a:solidFill>
                <a:cs typeface="B Lotus" pitchFamily="2" charset="-78"/>
              </a:rPr>
              <a:t>رایگان</a:t>
            </a:r>
            <a:r>
              <a:rPr lang="fa-IR" sz="3200" dirty="0" smtClean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و </a:t>
            </a:r>
            <a:r>
              <a:rPr lang="fa-IR" sz="3200" b="1" u="sng" dirty="0" smtClean="0">
                <a:solidFill>
                  <a:srgbClr val="FF0000"/>
                </a:solidFill>
                <a:cs typeface="B Lotus" pitchFamily="2" charset="-78"/>
              </a:rPr>
              <a:t>محرمانه</a:t>
            </a:r>
            <a:r>
              <a:rPr lang="fa-IR" dirty="0" smtClean="0">
                <a:cs typeface="B Lotus" pitchFamily="2" charset="-78"/>
              </a:rPr>
              <a:t> ارائه می شود.</a:t>
            </a:r>
            <a:endParaRPr lang="en-US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579681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mtClean="0"/>
              <a:t>مرکز مشاوره بیماریهای رفتاری  شبکه بهداشت و درمان بندر انزلی</a:t>
            </a:r>
            <a:endParaRPr lang="en-US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85838" y="3789362"/>
            <a:ext cx="7172325" cy="2687637"/>
          </a:xfrm>
          <a:solidFill>
            <a:schemeClr val="bg1"/>
          </a:solidFill>
        </p:spPr>
        <p:txBody>
          <a:bodyPr/>
          <a:lstStyle/>
          <a:p>
            <a:r>
              <a:rPr lang="fa-IR" sz="4400" dirty="0" smtClean="0"/>
              <a:t>واقع درمرکز بهداشتی درمانی کلویر </a:t>
            </a:r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686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90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 Lotus</vt:lpstr>
      <vt:lpstr>Franklin Gothic Book</vt:lpstr>
      <vt:lpstr>Franklin Gothic Medium</vt:lpstr>
      <vt:lpstr>Wingdings</vt:lpstr>
      <vt:lpstr>Wingdings 2</vt:lpstr>
      <vt:lpstr>Trek</vt:lpstr>
      <vt:lpstr>Default Design</vt:lpstr>
      <vt:lpstr>1_Default Design</vt:lpstr>
      <vt:lpstr>2_Default Design</vt:lpstr>
      <vt:lpstr>مرکز مشاوره بیماریهای رفتاری</vt:lpstr>
      <vt:lpstr>گيرندگان خدمت (گروههاي هدف ) در مراكز مشاوره</vt:lpstr>
      <vt:lpstr>PowerPoint Presentation</vt:lpstr>
      <vt:lpstr>مرکز مشاوره بیماریهای رفتاری  شبکه بهداشت و درمان بندر انزلی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MRT www.Win2Farsi.com</cp:lastModifiedBy>
  <cp:revision>24</cp:revision>
  <dcterms:created xsi:type="dcterms:W3CDTF">2006-08-16T00:00:00Z</dcterms:created>
  <dcterms:modified xsi:type="dcterms:W3CDTF">2017-12-12T22:34:58Z</dcterms:modified>
</cp:coreProperties>
</file>